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61" r:id="rId2"/>
    <p:sldId id="262" r:id="rId3"/>
    <p:sldId id="263" r:id="rId4"/>
    <p:sldId id="264" r:id="rId5"/>
    <p:sldId id="265" r:id="rId6"/>
    <p:sldId id="266" r:id="rId7"/>
    <p:sldId id="267" r:id="rId8"/>
    <p:sldId id="268" r:id="rId9"/>
    <p:sldId id="269" r:id="rId10"/>
    <p:sldId id="271" r:id="rId11"/>
    <p:sldId id="272" r:id="rId12"/>
    <p:sldId id="273" r:id="rId13"/>
    <p:sldId id="274" r:id="rId14"/>
    <p:sldId id="27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8333"/>
    <a:srgbClr val="4D4D4D"/>
    <a:srgbClr val="A3A3A3"/>
    <a:srgbClr val="06D39B"/>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09" autoAdjust="0"/>
    <p:restoredTop sz="94684"/>
  </p:normalViewPr>
  <p:slideViewPr>
    <p:cSldViewPr snapToGrid="0" snapToObjects="1">
      <p:cViewPr varScale="1">
        <p:scale>
          <a:sx n="159" d="100"/>
          <a:sy n="159" d="100"/>
        </p:scale>
        <p:origin x="28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102F59-D201-9F42-B7B9-9AADD3798FDE}" type="datetimeFigureOut">
              <a:rPr lang="en-US" smtClean="0"/>
              <a:t>5/5/21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FA76E-6DF3-0B49-99C6-EB7F67649CA1}" type="slidenum">
              <a:rPr lang="en-US" smtClean="0"/>
              <a:t>‹#›</a:t>
            </a:fld>
            <a:endParaRPr lang="en-US"/>
          </a:p>
        </p:txBody>
      </p:sp>
    </p:spTree>
    <p:extLst>
      <p:ext uri="{BB962C8B-B14F-4D97-AF65-F5344CB8AC3E}">
        <p14:creationId xmlns:p14="http://schemas.microsoft.com/office/powerpoint/2010/main" val="1112481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FA76E-6DF3-0B49-99C6-EB7F67649CA1}" type="slidenum">
              <a:rPr lang="en-US" smtClean="0"/>
              <a:t>1</a:t>
            </a:fld>
            <a:endParaRPr lang="en-US"/>
          </a:p>
        </p:txBody>
      </p:sp>
    </p:spTree>
    <p:extLst>
      <p:ext uri="{BB962C8B-B14F-4D97-AF65-F5344CB8AC3E}">
        <p14:creationId xmlns:p14="http://schemas.microsoft.com/office/powerpoint/2010/main" val="899234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57638a498_0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g857638a498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732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57638a498_0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g857638a498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3565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3509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FA76E-6DF3-0B49-99C6-EB7F67649CA1}" type="slidenum">
              <a:rPr lang="en-US" smtClean="0"/>
              <a:t>10</a:t>
            </a:fld>
            <a:endParaRPr lang="en-US"/>
          </a:p>
        </p:txBody>
      </p:sp>
    </p:spTree>
    <p:extLst>
      <p:ext uri="{BB962C8B-B14F-4D97-AF65-F5344CB8AC3E}">
        <p14:creationId xmlns:p14="http://schemas.microsoft.com/office/powerpoint/2010/main" val="2397324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D2C3-0AB6-B348-862E-77C086FCD96C}"/>
              </a:ext>
            </a:extLst>
          </p:cNvPr>
          <p:cNvSpPr>
            <a:spLocks noGrp="1"/>
          </p:cNvSpPr>
          <p:nvPr>
            <p:ph type="ctrTitle"/>
          </p:nvPr>
        </p:nvSpPr>
        <p:spPr>
          <a:xfrm>
            <a:off x="1524000" y="1122363"/>
            <a:ext cx="9144000" cy="2387600"/>
          </a:xfrm>
        </p:spPr>
        <p:txBody>
          <a:bodyPr anchor="b"/>
          <a:lstStyle>
            <a:lvl1pPr algn="ctr">
              <a:defRPr sz="6000" b="0" i="0">
                <a:solidFill>
                  <a:srgbClr val="A3A3A3"/>
                </a:solidFill>
                <a:latin typeface="Niveau Grotesk Regular" panose="02000000000000000000" pitchFamily="2" charset="77"/>
              </a:defRPr>
            </a:lvl1pPr>
          </a:lstStyle>
          <a:p>
            <a:r>
              <a:rPr lang="en-US" dirty="0"/>
              <a:t>Click to edit Master title style</a:t>
            </a:r>
          </a:p>
        </p:txBody>
      </p:sp>
      <p:sp>
        <p:nvSpPr>
          <p:cNvPr id="3" name="Subtitle 2">
            <a:extLst>
              <a:ext uri="{FF2B5EF4-FFF2-40B4-BE49-F238E27FC236}">
                <a16:creationId xmlns:a16="http://schemas.microsoft.com/office/drawing/2014/main" id="{EB3925BA-68DA-434B-B77A-1EF8B0EE9C91}"/>
              </a:ext>
            </a:extLst>
          </p:cNvPr>
          <p:cNvSpPr>
            <a:spLocks noGrp="1"/>
          </p:cNvSpPr>
          <p:nvPr>
            <p:ph type="subTitle" idx="1"/>
          </p:nvPr>
        </p:nvSpPr>
        <p:spPr>
          <a:xfrm>
            <a:off x="1524000" y="3602038"/>
            <a:ext cx="9144000" cy="1655762"/>
          </a:xfrm>
        </p:spPr>
        <p:txBody>
          <a:bodyPr/>
          <a:lstStyle>
            <a:lvl1pPr marL="0" indent="0" algn="ctr">
              <a:buNone/>
              <a:defRPr sz="2400" b="0" i="0">
                <a:solidFill>
                  <a:srgbClr val="4D4D4D"/>
                </a:solidFill>
                <a:latin typeface="Niveau Grotesk Regular"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24559EF-6096-C049-B5AC-80E8C3DBD84F}"/>
              </a:ext>
            </a:extLst>
          </p:cNvPr>
          <p:cNvSpPr>
            <a:spLocks noGrp="1"/>
          </p:cNvSpPr>
          <p:nvPr>
            <p:ph type="dt" sz="half" idx="10"/>
          </p:nvPr>
        </p:nvSpPr>
        <p:spPr/>
        <p:txBody>
          <a:bodyPr/>
          <a:lstStyle/>
          <a:p>
            <a:fld id="{2835A767-020A-4F4E-80D6-DEB5025592BA}" type="datetimeFigureOut">
              <a:rPr lang="en-US" smtClean="0"/>
              <a:t>5/5/21</a:t>
            </a:fld>
            <a:endParaRPr lang="en-US"/>
          </a:p>
        </p:txBody>
      </p:sp>
      <p:sp>
        <p:nvSpPr>
          <p:cNvPr id="5" name="Footer Placeholder 4">
            <a:extLst>
              <a:ext uri="{FF2B5EF4-FFF2-40B4-BE49-F238E27FC236}">
                <a16:creationId xmlns:a16="http://schemas.microsoft.com/office/drawing/2014/main" id="{FB956E5F-D586-D741-A3C3-FEA9436D93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5C3258-E7B2-4D48-B605-5494EB2E0020}"/>
              </a:ext>
            </a:extLst>
          </p:cNvPr>
          <p:cNvSpPr>
            <a:spLocks noGrp="1"/>
          </p:cNvSpPr>
          <p:nvPr>
            <p:ph type="sldNum" sz="quarter" idx="12"/>
          </p:nvPr>
        </p:nvSpPr>
        <p:spPr/>
        <p:txBody>
          <a:bodyPr/>
          <a:lstStyle/>
          <a:p>
            <a:fld id="{AF5F9B84-9AEB-754F-9C94-1853F53BFF87}" type="slidenum">
              <a:rPr lang="en-US" smtClean="0"/>
              <a:t>‹#›</a:t>
            </a:fld>
            <a:endParaRPr lang="en-US"/>
          </a:p>
        </p:txBody>
      </p:sp>
    </p:spTree>
    <p:extLst>
      <p:ext uri="{BB962C8B-B14F-4D97-AF65-F5344CB8AC3E}">
        <p14:creationId xmlns:p14="http://schemas.microsoft.com/office/powerpoint/2010/main" val="3900045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7921-F994-A844-8B90-87BF99BF4777}"/>
              </a:ext>
            </a:extLst>
          </p:cNvPr>
          <p:cNvSpPr>
            <a:spLocks noGrp="1"/>
          </p:cNvSpPr>
          <p:nvPr>
            <p:ph type="title"/>
          </p:nvPr>
        </p:nvSpPr>
        <p:spPr/>
        <p:txBody>
          <a:bodyPr/>
          <a:lstStyle>
            <a:lvl1pPr>
              <a:defRPr>
                <a:solidFill>
                  <a:srgbClr val="4D4D4D"/>
                </a:solidFill>
                <a:latin typeface="Niveau Grotesk Regular" panose="02000000000000000000" pitchFamily="2" charset="77"/>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52F7888A-1E17-AE40-A962-3447ED1AB8A9}"/>
              </a:ext>
            </a:extLst>
          </p:cNvPr>
          <p:cNvSpPr>
            <a:spLocks noGrp="1"/>
          </p:cNvSpPr>
          <p:nvPr>
            <p:ph type="body" orient="vert" idx="1"/>
          </p:nvPr>
        </p:nvSpPr>
        <p:spPr/>
        <p:txBody>
          <a:bodyPr vert="eaVert"/>
          <a:lstStyle>
            <a:lvl1pPr>
              <a:defRPr>
                <a:solidFill>
                  <a:srgbClr val="A3A3A3"/>
                </a:solidFill>
                <a:latin typeface="Niveau Grotesk Regular" panose="02000000000000000000" pitchFamily="2" charset="77"/>
              </a:defRPr>
            </a:lvl1pPr>
            <a:lvl2pPr>
              <a:defRPr>
                <a:solidFill>
                  <a:srgbClr val="A3A3A3"/>
                </a:solidFill>
                <a:latin typeface="Niveau Grotesk Regular" panose="02000000000000000000" pitchFamily="2" charset="77"/>
              </a:defRPr>
            </a:lvl2pPr>
            <a:lvl3pPr>
              <a:defRPr>
                <a:solidFill>
                  <a:srgbClr val="A3A3A3"/>
                </a:solidFill>
                <a:latin typeface="Niveau Grotesk Regular" panose="02000000000000000000" pitchFamily="2" charset="77"/>
              </a:defRPr>
            </a:lvl3pPr>
            <a:lvl4pPr>
              <a:defRPr>
                <a:solidFill>
                  <a:srgbClr val="A3A3A3"/>
                </a:solidFill>
                <a:latin typeface="Niveau Grotesk Regular" panose="02000000000000000000" pitchFamily="2" charset="77"/>
              </a:defRPr>
            </a:lvl4pPr>
            <a:lvl5pPr>
              <a:defRPr>
                <a:solidFill>
                  <a:srgbClr val="A3A3A3"/>
                </a:solidFill>
                <a:latin typeface="Niveau Grotesk Regular"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211C6-50A1-6140-9782-D113BDC21D29}"/>
              </a:ext>
            </a:extLst>
          </p:cNvPr>
          <p:cNvSpPr>
            <a:spLocks noGrp="1"/>
          </p:cNvSpPr>
          <p:nvPr>
            <p:ph type="dt" sz="half" idx="10"/>
          </p:nvPr>
        </p:nvSpPr>
        <p:spPr/>
        <p:txBody>
          <a:bodyPr/>
          <a:lstStyle/>
          <a:p>
            <a:fld id="{2835A767-020A-4F4E-80D6-DEB5025592BA}" type="datetimeFigureOut">
              <a:rPr lang="en-US" smtClean="0"/>
              <a:t>5/5/21</a:t>
            </a:fld>
            <a:endParaRPr lang="en-US"/>
          </a:p>
        </p:txBody>
      </p:sp>
      <p:sp>
        <p:nvSpPr>
          <p:cNvPr id="5" name="Footer Placeholder 4">
            <a:extLst>
              <a:ext uri="{FF2B5EF4-FFF2-40B4-BE49-F238E27FC236}">
                <a16:creationId xmlns:a16="http://schemas.microsoft.com/office/drawing/2014/main" id="{5BFD4702-A0C2-1640-A1DF-D7D38BBCA8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5D7F18-6D57-E546-9F71-3856E887BCA5}"/>
              </a:ext>
            </a:extLst>
          </p:cNvPr>
          <p:cNvSpPr>
            <a:spLocks noGrp="1"/>
          </p:cNvSpPr>
          <p:nvPr>
            <p:ph type="sldNum" sz="quarter" idx="12"/>
          </p:nvPr>
        </p:nvSpPr>
        <p:spPr/>
        <p:txBody>
          <a:bodyPr/>
          <a:lstStyle/>
          <a:p>
            <a:fld id="{AF5F9B84-9AEB-754F-9C94-1853F53BFF87}" type="slidenum">
              <a:rPr lang="en-US" smtClean="0"/>
              <a:t>‹#›</a:t>
            </a:fld>
            <a:endParaRPr lang="en-US"/>
          </a:p>
        </p:txBody>
      </p:sp>
    </p:spTree>
    <p:extLst>
      <p:ext uri="{BB962C8B-B14F-4D97-AF65-F5344CB8AC3E}">
        <p14:creationId xmlns:p14="http://schemas.microsoft.com/office/powerpoint/2010/main" val="2458399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AFE8FF-DCB8-2341-8524-FE03061FA247}"/>
              </a:ext>
            </a:extLst>
          </p:cNvPr>
          <p:cNvSpPr>
            <a:spLocks noGrp="1"/>
          </p:cNvSpPr>
          <p:nvPr>
            <p:ph type="title" orient="vert"/>
          </p:nvPr>
        </p:nvSpPr>
        <p:spPr>
          <a:xfrm>
            <a:off x="8724900" y="365125"/>
            <a:ext cx="2628900" cy="5811838"/>
          </a:xfrm>
        </p:spPr>
        <p:txBody>
          <a:bodyPr vert="eaVert"/>
          <a:lstStyle>
            <a:lvl1pPr>
              <a:defRPr>
                <a:solidFill>
                  <a:srgbClr val="A3A3A3"/>
                </a:solidFill>
                <a:latin typeface="Niveau Grotesk Regular" panose="02000000000000000000" pitchFamily="2" charset="77"/>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AB247399-C13A-4848-A558-0BCE74EF9F11}"/>
              </a:ext>
            </a:extLst>
          </p:cNvPr>
          <p:cNvSpPr>
            <a:spLocks noGrp="1"/>
          </p:cNvSpPr>
          <p:nvPr>
            <p:ph type="body" orient="vert" idx="1"/>
          </p:nvPr>
        </p:nvSpPr>
        <p:spPr>
          <a:xfrm>
            <a:off x="838200" y="365125"/>
            <a:ext cx="7734300" cy="5811838"/>
          </a:xfrm>
        </p:spPr>
        <p:txBody>
          <a:bodyPr vert="eaVert"/>
          <a:lstStyle>
            <a:lvl1pPr>
              <a:defRPr>
                <a:solidFill>
                  <a:srgbClr val="4D4D4D"/>
                </a:solidFill>
                <a:latin typeface="Niveau Grotesk Regular" panose="02000000000000000000" pitchFamily="2" charset="77"/>
              </a:defRPr>
            </a:lvl1pPr>
            <a:lvl2pPr>
              <a:defRPr>
                <a:solidFill>
                  <a:srgbClr val="4D4D4D"/>
                </a:solidFill>
                <a:latin typeface="Niveau Grotesk Regular" panose="02000000000000000000" pitchFamily="2" charset="77"/>
              </a:defRPr>
            </a:lvl2pPr>
            <a:lvl3pPr>
              <a:defRPr>
                <a:solidFill>
                  <a:srgbClr val="4D4D4D"/>
                </a:solidFill>
                <a:latin typeface="Niveau Grotesk Regular" panose="02000000000000000000" pitchFamily="2" charset="77"/>
              </a:defRPr>
            </a:lvl3pPr>
            <a:lvl4pPr>
              <a:defRPr>
                <a:solidFill>
                  <a:srgbClr val="4D4D4D"/>
                </a:solidFill>
                <a:latin typeface="Niveau Grotesk Regular" panose="02000000000000000000" pitchFamily="2" charset="77"/>
              </a:defRPr>
            </a:lvl4pPr>
            <a:lvl5pPr>
              <a:defRPr>
                <a:solidFill>
                  <a:srgbClr val="4D4D4D"/>
                </a:solidFill>
                <a:latin typeface="Niveau Grotesk Regular"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544623-B843-E244-962E-2D621F7034D8}"/>
              </a:ext>
            </a:extLst>
          </p:cNvPr>
          <p:cNvSpPr>
            <a:spLocks noGrp="1"/>
          </p:cNvSpPr>
          <p:nvPr>
            <p:ph type="dt" sz="half" idx="10"/>
          </p:nvPr>
        </p:nvSpPr>
        <p:spPr/>
        <p:txBody>
          <a:bodyPr/>
          <a:lstStyle/>
          <a:p>
            <a:fld id="{2835A767-020A-4F4E-80D6-DEB5025592BA}" type="datetimeFigureOut">
              <a:rPr lang="en-US" smtClean="0"/>
              <a:t>5/5/21</a:t>
            </a:fld>
            <a:endParaRPr lang="en-US"/>
          </a:p>
        </p:txBody>
      </p:sp>
      <p:sp>
        <p:nvSpPr>
          <p:cNvPr id="5" name="Footer Placeholder 4">
            <a:extLst>
              <a:ext uri="{FF2B5EF4-FFF2-40B4-BE49-F238E27FC236}">
                <a16:creationId xmlns:a16="http://schemas.microsoft.com/office/drawing/2014/main" id="{E36C54C0-F610-F64B-B6C1-17C69B3E2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46DD28-6F9B-EA43-865C-E42471CFD798}"/>
              </a:ext>
            </a:extLst>
          </p:cNvPr>
          <p:cNvSpPr>
            <a:spLocks noGrp="1"/>
          </p:cNvSpPr>
          <p:nvPr>
            <p:ph type="sldNum" sz="quarter" idx="12"/>
          </p:nvPr>
        </p:nvSpPr>
        <p:spPr/>
        <p:txBody>
          <a:bodyPr/>
          <a:lstStyle/>
          <a:p>
            <a:fld id="{AF5F9B84-9AEB-754F-9C94-1853F53BFF87}" type="slidenum">
              <a:rPr lang="en-US" smtClean="0"/>
              <a:t>‹#›</a:t>
            </a:fld>
            <a:endParaRPr lang="en-US"/>
          </a:p>
        </p:txBody>
      </p:sp>
    </p:spTree>
    <p:extLst>
      <p:ext uri="{BB962C8B-B14F-4D97-AF65-F5344CB8AC3E}">
        <p14:creationId xmlns:p14="http://schemas.microsoft.com/office/powerpoint/2010/main" val="286889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C70B68-82A6-ED4B-9359-75E715694359}"/>
              </a:ext>
            </a:extLst>
          </p:cNvPr>
          <p:cNvSpPr>
            <a:spLocks noGrp="1"/>
          </p:cNvSpPr>
          <p:nvPr>
            <p:ph idx="1"/>
          </p:nvPr>
        </p:nvSpPr>
        <p:spPr/>
        <p:txBody>
          <a:bodyPr/>
          <a:lstStyle>
            <a:lvl1pPr>
              <a:defRPr sz="2200" b="0" i="0" baseline="0">
                <a:solidFill>
                  <a:srgbClr val="4D4D4D"/>
                </a:solidFill>
                <a:latin typeface="Niveau Grotesk Regular" panose="02000000000000000000" pitchFamily="2" charset="77"/>
              </a:defRPr>
            </a:lvl1pPr>
            <a:lvl2pPr>
              <a:defRPr sz="2000" b="0" i="0" baseline="0">
                <a:solidFill>
                  <a:srgbClr val="4D4D4D"/>
                </a:solidFill>
                <a:latin typeface="Niveau Grotesk Regular" panose="02000000000000000000" pitchFamily="2" charset="77"/>
              </a:defRPr>
            </a:lvl2pPr>
            <a:lvl3pPr>
              <a:defRPr sz="1800" b="0" i="0" baseline="0">
                <a:solidFill>
                  <a:srgbClr val="4D4D4D"/>
                </a:solidFill>
                <a:latin typeface="Niveau Grotesk Regular" panose="02000000000000000000" pitchFamily="2" charset="77"/>
              </a:defRPr>
            </a:lvl3pPr>
            <a:lvl4pPr marL="1371600" indent="0">
              <a:buNone/>
              <a:defRPr b="0" i="0">
                <a:solidFill>
                  <a:srgbClr val="4D4D4D"/>
                </a:solidFill>
                <a:latin typeface="Niveau Grotesk Regular" panose="02000000000000000000" pitchFamily="2" charset="77"/>
              </a:defRPr>
            </a:lvl4pPr>
            <a:lvl5pPr>
              <a:defRPr b="0" i="0">
                <a:solidFill>
                  <a:srgbClr val="4D4D4D"/>
                </a:solidFill>
                <a:latin typeface="Niveau Grotesk Regular" panose="02000000000000000000" pitchFamily="2" charset="77"/>
              </a:defRPr>
            </a:lvl5pPr>
          </a:lstStyle>
          <a:p>
            <a:pPr lvl="0"/>
            <a:r>
              <a:rPr lang="en-US" dirty="0"/>
              <a:t>Click to edit Master text styles</a:t>
            </a:r>
          </a:p>
          <a:p>
            <a:pPr lvl="1"/>
            <a:r>
              <a:rPr lang="en-US" dirty="0"/>
              <a:t>Second level</a:t>
            </a:r>
          </a:p>
          <a:p>
            <a:pPr lvl="2"/>
            <a:r>
              <a:rPr lang="en-US" dirty="0"/>
              <a:t>Third level</a:t>
            </a:r>
          </a:p>
        </p:txBody>
      </p:sp>
      <p:sp>
        <p:nvSpPr>
          <p:cNvPr id="7" name="Title 6">
            <a:extLst>
              <a:ext uri="{FF2B5EF4-FFF2-40B4-BE49-F238E27FC236}">
                <a16:creationId xmlns:a16="http://schemas.microsoft.com/office/drawing/2014/main" id="{36F32595-95DF-D54C-B505-C674C175CB34}"/>
              </a:ext>
            </a:extLst>
          </p:cNvPr>
          <p:cNvSpPr>
            <a:spLocks noGrp="1"/>
          </p:cNvSpPr>
          <p:nvPr>
            <p:ph type="title"/>
          </p:nvPr>
        </p:nvSpPr>
        <p:spPr/>
        <p:txBody>
          <a:bodyPr/>
          <a:lstStyle>
            <a:lvl1pPr>
              <a:defRPr b="0" i="0">
                <a:solidFill>
                  <a:srgbClr val="A3A3A3"/>
                </a:solidFill>
                <a:latin typeface="Niveau Grotesk Regular" panose="02000000000000000000" pitchFamily="2" charset="77"/>
              </a:defRPr>
            </a:lvl1pPr>
          </a:lstStyle>
          <a:p>
            <a:r>
              <a:rPr lang="en-US" dirty="0"/>
              <a:t>Click to edit Master title style</a:t>
            </a:r>
          </a:p>
        </p:txBody>
      </p:sp>
    </p:spTree>
    <p:extLst>
      <p:ext uri="{BB962C8B-B14F-4D97-AF65-F5344CB8AC3E}">
        <p14:creationId xmlns:p14="http://schemas.microsoft.com/office/powerpoint/2010/main" val="4286241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0F23D-9158-4644-9AB6-125816636F97}"/>
              </a:ext>
            </a:extLst>
          </p:cNvPr>
          <p:cNvSpPr>
            <a:spLocks noGrp="1"/>
          </p:cNvSpPr>
          <p:nvPr>
            <p:ph type="title"/>
          </p:nvPr>
        </p:nvSpPr>
        <p:spPr>
          <a:xfrm>
            <a:off x="831850" y="1709738"/>
            <a:ext cx="10515600" cy="2852737"/>
          </a:xfrm>
        </p:spPr>
        <p:txBody>
          <a:bodyPr anchor="b"/>
          <a:lstStyle>
            <a:lvl1pPr>
              <a:defRPr sz="6000" b="0" i="0">
                <a:solidFill>
                  <a:srgbClr val="A3A3A3"/>
                </a:solidFill>
                <a:latin typeface="Niveau Grotesk Regular" panose="02000000000000000000" pitchFamily="2" charset="77"/>
              </a:defRPr>
            </a:lvl1pPr>
          </a:lstStyle>
          <a:p>
            <a:r>
              <a:rPr lang="en-US" dirty="0"/>
              <a:t>Click to edit Master title style</a:t>
            </a:r>
          </a:p>
        </p:txBody>
      </p:sp>
      <p:sp>
        <p:nvSpPr>
          <p:cNvPr id="3" name="Text Placeholder 2">
            <a:extLst>
              <a:ext uri="{FF2B5EF4-FFF2-40B4-BE49-F238E27FC236}">
                <a16:creationId xmlns:a16="http://schemas.microsoft.com/office/drawing/2014/main" id="{06E31A16-156D-6141-83F5-29D1C99F16B2}"/>
              </a:ext>
            </a:extLst>
          </p:cNvPr>
          <p:cNvSpPr>
            <a:spLocks noGrp="1"/>
          </p:cNvSpPr>
          <p:nvPr>
            <p:ph type="body" idx="1"/>
          </p:nvPr>
        </p:nvSpPr>
        <p:spPr>
          <a:xfrm>
            <a:off x="831850" y="4589463"/>
            <a:ext cx="10515600" cy="1500187"/>
          </a:xfrm>
        </p:spPr>
        <p:txBody>
          <a:bodyPr/>
          <a:lstStyle>
            <a:lvl1pPr marL="0" indent="0">
              <a:buNone/>
              <a:defRPr sz="2400" b="0" i="0">
                <a:solidFill>
                  <a:srgbClr val="4D4D4D"/>
                </a:solidFill>
                <a:latin typeface="Niveau Grotesk Regular" panose="02000000000000000000"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C4C45D20-8139-144D-AEC1-DCF7C5A351A9}"/>
              </a:ext>
            </a:extLst>
          </p:cNvPr>
          <p:cNvSpPr>
            <a:spLocks noGrp="1"/>
          </p:cNvSpPr>
          <p:nvPr>
            <p:ph type="dt" sz="half" idx="10"/>
          </p:nvPr>
        </p:nvSpPr>
        <p:spPr/>
        <p:txBody>
          <a:bodyPr/>
          <a:lstStyle/>
          <a:p>
            <a:fld id="{2835A767-020A-4F4E-80D6-DEB5025592BA}" type="datetimeFigureOut">
              <a:rPr lang="en-US" smtClean="0"/>
              <a:t>5/5/21</a:t>
            </a:fld>
            <a:endParaRPr lang="en-US"/>
          </a:p>
        </p:txBody>
      </p:sp>
      <p:sp>
        <p:nvSpPr>
          <p:cNvPr id="5" name="Footer Placeholder 4">
            <a:extLst>
              <a:ext uri="{FF2B5EF4-FFF2-40B4-BE49-F238E27FC236}">
                <a16:creationId xmlns:a16="http://schemas.microsoft.com/office/drawing/2014/main" id="{C47CD1C1-E453-CC4A-8CCE-7EDE62EAE7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C8231-0C5D-FF46-88C2-4C3BB770E3FF}"/>
              </a:ext>
            </a:extLst>
          </p:cNvPr>
          <p:cNvSpPr>
            <a:spLocks noGrp="1"/>
          </p:cNvSpPr>
          <p:nvPr>
            <p:ph type="sldNum" sz="quarter" idx="12"/>
          </p:nvPr>
        </p:nvSpPr>
        <p:spPr/>
        <p:txBody>
          <a:bodyPr/>
          <a:lstStyle/>
          <a:p>
            <a:fld id="{AF5F9B84-9AEB-754F-9C94-1853F53BFF87}" type="slidenum">
              <a:rPr lang="en-US" smtClean="0"/>
              <a:t>‹#›</a:t>
            </a:fld>
            <a:endParaRPr lang="en-US"/>
          </a:p>
        </p:txBody>
      </p:sp>
    </p:spTree>
    <p:extLst>
      <p:ext uri="{BB962C8B-B14F-4D97-AF65-F5344CB8AC3E}">
        <p14:creationId xmlns:p14="http://schemas.microsoft.com/office/powerpoint/2010/main" val="269560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A182-6BA2-5B48-9442-7F5D480A338B}"/>
              </a:ext>
            </a:extLst>
          </p:cNvPr>
          <p:cNvSpPr>
            <a:spLocks noGrp="1"/>
          </p:cNvSpPr>
          <p:nvPr>
            <p:ph type="title"/>
          </p:nvPr>
        </p:nvSpPr>
        <p:spPr/>
        <p:txBody>
          <a:bodyPr/>
          <a:lstStyle>
            <a:lvl1pPr>
              <a:defRPr b="0" i="0">
                <a:solidFill>
                  <a:srgbClr val="A3A3A3"/>
                </a:solidFill>
                <a:latin typeface="Niveau Grotesk Regular" panose="02000000000000000000"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D2221A55-68F2-5B47-AD88-03EC7649A932}"/>
              </a:ext>
            </a:extLst>
          </p:cNvPr>
          <p:cNvSpPr>
            <a:spLocks noGrp="1"/>
          </p:cNvSpPr>
          <p:nvPr>
            <p:ph sz="half" idx="1"/>
          </p:nvPr>
        </p:nvSpPr>
        <p:spPr>
          <a:xfrm>
            <a:off x="838200" y="1825625"/>
            <a:ext cx="5181600" cy="4351338"/>
          </a:xfrm>
        </p:spPr>
        <p:txBody>
          <a:bodyPr/>
          <a:lstStyle>
            <a:lvl1pPr>
              <a:defRPr b="0" i="0">
                <a:solidFill>
                  <a:srgbClr val="4D4D4D"/>
                </a:solidFill>
                <a:latin typeface="Niveau Grotesk Regular" panose="02000000000000000000" pitchFamily="2" charset="77"/>
              </a:defRPr>
            </a:lvl1pPr>
            <a:lvl2pPr>
              <a:defRPr b="0" i="0">
                <a:solidFill>
                  <a:srgbClr val="4D4D4D"/>
                </a:solidFill>
                <a:latin typeface="Niveau Grotesk Regular" panose="02000000000000000000" pitchFamily="2" charset="77"/>
              </a:defRPr>
            </a:lvl2pPr>
            <a:lvl3pPr>
              <a:defRPr b="0" i="0">
                <a:solidFill>
                  <a:srgbClr val="4D4D4D"/>
                </a:solidFill>
                <a:latin typeface="Niveau Grotesk Regular" panose="02000000000000000000" pitchFamily="2" charset="77"/>
              </a:defRPr>
            </a:lvl3pPr>
            <a:lvl4pPr>
              <a:defRPr b="0" i="0">
                <a:solidFill>
                  <a:srgbClr val="4D4D4D"/>
                </a:solidFill>
                <a:latin typeface="Niveau Grotesk Regular" panose="02000000000000000000" pitchFamily="2" charset="77"/>
              </a:defRPr>
            </a:lvl4pPr>
            <a:lvl5pPr>
              <a:defRPr b="0" i="0">
                <a:solidFill>
                  <a:srgbClr val="4D4D4D"/>
                </a:solidFill>
                <a:latin typeface="Niveau Grotesk Regular"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996DEA7-88FF-9A4D-8755-748F65D0ACFF}"/>
              </a:ext>
            </a:extLst>
          </p:cNvPr>
          <p:cNvSpPr>
            <a:spLocks noGrp="1"/>
          </p:cNvSpPr>
          <p:nvPr>
            <p:ph sz="half" idx="2"/>
          </p:nvPr>
        </p:nvSpPr>
        <p:spPr>
          <a:xfrm>
            <a:off x="6172200" y="1825625"/>
            <a:ext cx="5181600" cy="4351338"/>
          </a:xfrm>
        </p:spPr>
        <p:txBody>
          <a:bodyPr/>
          <a:lstStyle>
            <a:lvl1pPr>
              <a:defRPr b="0" i="0">
                <a:solidFill>
                  <a:srgbClr val="4D4D4D"/>
                </a:solidFill>
                <a:latin typeface="Niveau Grotesk Regular" panose="02000000000000000000" pitchFamily="2" charset="77"/>
              </a:defRPr>
            </a:lvl1pPr>
            <a:lvl2pPr>
              <a:defRPr b="0" i="0">
                <a:solidFill>
                  <a:srgbClr val="4D4D4D"/>
                </a:solidFill>
                <a:latin typeface="Niveau Grotesk Regular" panose="02000000000000000000" pitchFamily="2" charset="77"/>
              </a:defRPr>
            </a:lvl2pPr>
            <a:lvl3pPr>
              <a:defRPr b="0" i="0">
                <a:solidFill>
                  <a:srgbClr val="4D4D4D"/>
                </a:solidFill>
                <a:latin typeface="Niveau Grotesk Regular" panose="02000000000000000000" pitchFamily="2" charset="77"/>
              </a:defRPr>
            </a:lvl3pPr>
            <a:lvl4pPr>
              <a:defRPr b="0" i="0">
                <a:solidFill>
                  <a:srgbClr val="4D4D4D"/>
                </a:solidFill>
                <a:latin typeface="Niveau Grotesk Regular" panose="02000000000000000000" pitchFamily="2" charset="77"/>
              </a:defRPr>
            </a:lvl4pPr>
            <a:lvl5pPr>
              <a:defRPr b="0" i="0">
                <a:solidFill>
                  <a:srgbClr val="4D4D4D"/>
                </a:solidFill>
                <a:latin typeface="Niveau Grotesk Regular"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C50E72-41DD-0C44-BF9C-24D7DD680B84}"/>
              </a:ext>
            </a:extLst>
          </p:cNvPr>
          <p:cNvSpPr>
            <a:spLocks noGrp="1"/>
          </p:cNvSpPr>
          <p:nvPr>
            <p:ph type="dt" sz="half" idx="10"/>
          </p:nvPr>
        </p:nvSpPr>
        <p:spPr/>
        <p:txBody>
          <a:bodyPr/>
          <a:lstStyle/>
          <a:p>
            <a:fld id="{2835A767-020A-4F4E-80D6-DEB5025592BA}" type="datetimeFigureOut">
              <a:rPr lang="en-US" smtClean="0"/>
              <a:t>5/5/21</a:t>
            </a:fld>
            <a:endParaRPr lang="en-US"/>
          </a:p>
        </p:txBody>
      </p:sp>
      <p:sp>
        <p:nvSpPr>
          <p:cNvPr id="6" name="Footer Placeholder 5">
            <a:extLst>
              <a:ext uri="{FF2B5EF4-FFF2-40B4-BE49-F238E27FC236}">
                <a16:creationId xmlns:a16="http://schemas.microsoft.com/office/drawing/2014/main" id="{D06A43FE-F645-FD46-95B2-D943B8DC66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2F929E-3EE7-DF4E-892E-CCC198B3986B}"/>
              </a:ext>
            </a:extLst>
          </p:cNvPr>
          <p:cNvSpPr>
            <a:spLocks noGrp="1"/>
          </p:cNvSpPr>
          <p:nvPr>
            <p:ph type="sldNum" sz="quarter" idx="12"/>
          </p:nvPr>
        </p:nvSpPr>
        <p:spPr/>
        <p:txBody>
          <a:bodyPr/>
          <a:lstStyle/>
          <a:p>
            <a:fld id="{AF5F9B84-9AEB-754F-9C94-1853F53BFF87}" type="slidenum">
              <a:rPr lang="en-US" smtClean="0"/>
              <a:t>‹#›</a:t>
            </a:fld>
            <a:endParaRPr lang="en-US"/>
          </a:p>
        </p:txBody>
      </p:sp>
    </p:spTree>
    <p:extLst>
      <p:ext uri="{BB962C8B-B14F-4D97-AF65-F5344CB8AC3E}">
        <p14:creationId xmlns:p14="http://schemas.microsoft.com/office/powerpoint/2010/main" val="455355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3DE9-43C5-6D4D-A604-880BC03DE1B0}"/>
              </a:ext>
            </a:extLst>
          </p:cNvPr>
          <p:cNvSpPr>
            <a:spLocks noGrp="1"/>
          </p:cNvSpPr>
          <p:nvPr>
            <p:ph type="title"/>
          </p:nvPr>
        </p:nvSpPr>
        <p:spPr>
          <a:xfrm>
            <a:off x="839788" y="365125"/>
            <a:ext cx="10515600" cy="1325563"/>
          </a:xfrm>
        </p:spPr>
        <p:txBody>
          <a:bodyPr/>
          <a:lstStyle>
            <a:lvl1pPr>
              <a:defRPr b="0" i="0">
                <a:solidFill>
                  <a:srgbClr val="A3A3A3"/>
                </a:solidFill>
                <a:latin typeface="Niveau Grotesk Regular" panose="02000000000000000000" pitchFamily="2" charset="77"/>
              </a:defRPr>
            </a:lvl1pPr>
          </a:lstStyle>
          <a:p>
            <a:r>
              <a:rPr lang="en-US" dirty="0"/>
              <a:t>Click to edit Master title style</a:t>
            </a:r>
          </a:p>
        </p:txBody>
      </p:sp>
      <p:sp>
        <p:nvSpPr>
          <p:cNvPr id="3" name="Text Placeholder 2">
            <a:extLst>
              <a:ext uri="{FF2B5EF4-FFF2-40B4-BE49-F238E27FC236}">
                <a16:creationId xmlns:a16="http://schemas.microsoft.com/office/drawing/2014/main" id="{D02FDC97-B386-144F-B1A2-70F677294F11}"/>
              </a:ext>
            </a:extLst>
          </p:cNvPr>
          <p:cNvSpPr>
            <a:spLocks noGrp="1"/>
          </p:cNvSpPr>
          <p:nvPr>
            <p:ph type="body" idx="1"/>
          </p:nvPr>
        </p:nvSpPr>
        <p:spPr>
          <a:xfrm>
            <a:off x="839788" y="1681163"/>
            <a:ext cx="5157787" cy="823912"/>
          </a:xfrm>
        </p:spPr>
        <p:txBody>
          <a:bodyPr anchor="b"/>
          <a:lstStyle>
            <a:lvl1pPr marL="0" indent="0">
              <a:buNone/>
              <a:defRPr sz="2400" b="0" i="0">
                <a:solidFill>
                  <a:srgbClr val="4D4D4D"/>
                </a:solidFill>
                <a:latin typeface="Niveau Grotesk Regular"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9334D5-29DC-704B-AC60-A4C54A54E730}"/>
              </a:ext>
            </a:extLst>
          </p:cNvPr>
          <p:cNvSpPr>
            <a:spLocks noGrp="1"/>
          </p:cNvSpPr>
          <p:nvPr>
            <p:ph sz="half" idx="2"/>
          </p:nvPr>
        </p:nvSpPr>
        <p:spPr>
          <a:xfrm>
            <a:off x="839788" y="2505075"/>
            <a:ext cx="5157787" cy="3684588"/>
          </a:xfrm>
        </p:spPr>
        <p:txBody>
          <a:bodyPr/>
          <a:lstStyle>
            <a:lvl1pPr>
              <a:defRPr b="0" i="0">
                <a:solidFill>
                  <a:srgbClr val="4D4D4D"/>
                </a:solidFill>
                <a:latin typeface="Niveau Grotesk Regular" panose="02000000000000000000" pitchFamily="2" charset="77"/>
              </a:defRPr>
            </a:lvl1pPr>
            <a:lvl2pPr>
              <a:defRPr b="0" i="0">
                <a:solidFill>
                  <a:srgbClr val="4D4D4D"/>
                </a:solidFill>
                <a:latin typeface="Niveau Grotesk Regular" panose="02000000000000000000" pitchFamily="2" charset="77"/>
              </a:defRPr>
            </a:lvl2pPr>
            <a:lvl3pPr>
              <a:defRPr b="0" i="0">
                <a:solidFill>
                  <a:srgbClr val="4D4D4D"/>
                </a:solidFill>
                <a:latin typeface="Niveau Grotesk Regular" panose="02000000000000000000" pitchFamily="2" charset="77"/>
              </a:defRPr>
            </a:lvl3pPr>
            <a:lvl4pPr>
              <a:defRPr b="0" i="0">
                <a:solidFill>
                  <a:srgbClr val="4D4D4D"/>
                </a:solidFill>
                <a:latin typeface="Niveau Grotesk Regular" panose="02000000000000000000" pitchFamily="2" charset="77"/>
              </a:defRPr>
            </a:lvl4pPr>
            <a:lvl5pPr>
              <a:defRPr b="0" i="0">
                <a:solidFill>
                  <a:srgbClr val="4D4D4D"/>
                </a:solidFill>
                <a:latin typeface="Niveau Grotesk Regular"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A2747F-9494-B044-A545-03010CABE2C3}"/>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4D4D4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05A9B0-BD82-EE46-B24B-5DFCA28B432D}"/>
              </a:ext>
            </a:extLst>
          </p:cNvPr>
          <p:cNvSpPr>
            <a:spLocks noGrp="1"/>
          </p:cNvSpPr>
          <p:nvPr>
            <p:ph sz="quarter" idx="4"/>
          </p:nvPr>
        </p:nvSpPr>
        <p:spPr>
          <a:xfrm>
            <a:off x="6172200" y="2505075"/>
            <a:ext cx="5183188" cy="3684588"/>
          </a:xfrm>
        </p:spPr>
        <p:txBody>
          <a:bodyPr/>
          <a:lstStyle>
            <a:lvl1pPr>
              <a:defRPr b="0" i="0">
                <a:solidFill>
                  <a:srgbClr val="4D4D4D"/>
                </a:solidFill>
                <a:latin typeface="Niveau Grotesk Regular" panose="02000000000000000000" pitchFamily="2" charset="77"/>
              </a:defRPr>
            </a:lvl1pPr>
            <a:lvl2pPr>
              <a:defRPr b="0" i="0">
                <a:solidFill>
                  <a:srgbClr val="4D4D4D"/>
                </a:solidFill>
                <a:latin typeface="Niveau Grotesk Regular" panose="02000000000000000000" pitchFamily="2" charset="77"/>
              </a:defRPr>
            </a:lvl2pPr>
            <a:lvl3pPr>
              <a:defRPr b="0" i="0">
                <a:solidFill>
                  <a:srgbClr val="4D4D4D"/>
                </a:solidFill>
                <a:latin typeface="Niveau Grotesk Regular" panose="02000000000000000000" pitchFamily="2" charset="77"/>
              </a:defRPr>
            </a:lvl3pPr>
            <a:lvl4pPr>
              <a:defRPr b="0" i="0">
                <a:solidFill>
                  <a:srgbClr val="4D4D4D"/>
                </a:solidFill>
                <a:latin typeface="Niveau Grotesk Regular" panose="02000000000000000000" pitchFamily="2" charset="77"/>
              </a:defRPr>
            </a:lvl4pPr>
            <a:lvl5pPr>
              <a:defRPr b="0" i="0">
                <a:solidFill>
                  <a:srgbClr val="4D4D4D"/>
                </a:solidFill>
                <a:latin typeface="Niveau Grotesk Regular"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6347825-666F-3549-8D7F-A96BF20959EE}"/>
              </a:ext>
            </a:extLst>
          </p:cNvPr>
          <p:cNvSpPr>
            <a:spLocks noGrp="1"/>
          </p:cNvSpPr>
          <p:nvPr>
            <p:ph type="dt" sz="half" idx="10"/>
          </p:nvPr>
        </p:nvSpPr>
        <p:spPr/>
        <p:txBody>
          <a:bodyPr/>
          <a:lstStyle/>
          <a:p>
            <a:fld id="{2835A767-020A-4F4E-80D6-DEB5025592BA}" type="datetimeFigureOut">
              <a:rPr lang="en-US" smtClean="0"/>
              <a:t>5/5/21</a:t>
            </a:fld>
            <a:endParaRPr lang="en-US"/>
          </a:p>
        </p:txBody>
      </p:sp>
      <p:sp>
        <p:nvSpPr>
          <p:cNvPr id="8" name="Footer Placeholder 7">
            <a:extLst>
              <a:ext uri="{FF2B5EF4-FFF2-40B4-BE49-F238E27FC236}">
                <a16:creationId xmlns:a16="http://schemas.microsoft.com/office/drawing/2014/main" id="{62FA7DBC-F27B-674C-9778-B4B4BD13C0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FB964E-2D59-D347-A056-C61DA84030BE}"/>
              </a:ext>
            </a:extLst>
          </p:cNvPr>
          <p:cNvSpPr>
            <a:spLocks noGrp="1"/>
          </p:cNvSpPr>
          <p:nvPr>
            <p:ph type="sldNum" sz="quarter" idx="12"/>
          </p:nvPr>
        </p:nvSpPr>
        <p:spPr/>
        <p:txBody>
          <a:bodyPr/>
          <a:lstStyle/>
          <a:p>
            <a:fld id="{AF5F9B84-9AEB-754F-9C94-1853F53BFF87}" type="slidenum">
              <a:rPr lang="en-US" smtClean="0"/>
              <a:t>‹#›</a:t>
            </a:fld>
            <a:endParaRPr lang="en-US"/>
          </a:p>
        </p:txBody>
      </p:sp>
    </p:spTree>
    <p:extLst>
      <p:ext uri="{BB962C8B-B14F-4D97-AF65-F5344CB8AC3E}">
        <p14:creationId xmlns:p14="http://schemas.microsoft.com/office/powerpoint/2010/main" val="2726901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B1D86-E876-8C45-9A36-804181AE46FD}"/>
              </a:ext>
            </a:extLst>
          </p:cNvPr>
          <p:cNvSpPr>
            <a:spLocks noGrp="1"/>
          </p:cNvSpPr>
          <p:nvPr>
            <p:ph type="title"/>
          </p:nvPr>
        </p:nvSpPr>
        <p:spPr/>
        <p:txBody>
          <a:bodyPr/>
          <a:lstStyle>
            <a:lvl1pPr>
              <a:defRPr b="0" i="0">
                <a:solidFill>
                  <a:srgbClr val="A3A3A3"/>
                </a:solidFill>
                <a:latin typeface="Niveau Grotesk Regular" panose="02000000000000000000" pitchFamily="2" charset="77"/>
              </a:defRPr>
            </a:lvl1pPr>
          </a:lstStyle>
          <a:p>
            <a:r>
              <a:rPr lang="en-US" dirty="0"/>
              <a:t>Click to edit Master title style</a:t>
            </a:r>
          </a:p>
        </p:txBody>
      </p:sp>
      <p:sp>
        <p:nvSpPr>
          <p:cNvPr id="3" name="Date Placeholder 2">
            <a:extLst>
              <a:ext uri="{FF2B5EF4-FFF2-40B4-BE49-F238E27FC236}">
                <a16:creationId xmlns:a16="http://schemas.microsoft.com/office/drawing/2014/main" id="{311081A4-5BD5-124B-B745-144B08E9FDDB}"/>
              </a:ext>
            </a:extLst>
          </p:cNvPr>
          <p:cNvSpPr>
            <a:spLocks noGrp="1"/>
          </p:cNvSpPr>
          <p:nvPr>
            <p:ph type="dt" sz="half" idx="10"/>
          </p:nvPr>
        </p:nvSpPr>
        <p:spPr/>
        <p:txBody>
          <a:bodyPr/>
          <a:lstStyle/>
          <a:p>
            <a:fld id="{2835A767-020A-4F4E-80D6-DEB5025592BA}" type="datetimeFigureOut">
              <a:rPr lang="en-US" smtClean="0"/>
              <a:t>5/5/21</a:t>
            </a:fld>
            <a:endParaRPr lang="en-US"/>
          </a:p>
        </p:txBody>
      </p:sp>
      <p:sp>
        <p:nvSpPr>
          <p:cNvPr id="4" name="Footer Placeholder 3">
            <a:extLst>
              <a:ext uri="{FF2B5EF4-FFF2-40B4-BE49-F238E27FC236}">
                <a16:creationId xmlns:a16="http://schemas.microsoft.com/office/drawing/2014/main" id="{97CC7C72-906B-5D40-90A5-24C117C9DE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9FAA01-5B28-134A-A5F7-D303521F0E87}"/>
              </a:ext>
            </a:extLst>
          </p:cNvPr>
          <p:cNvSpPr>
            <a:spLocks noGrp="1"/>
          </p:cNvSpPr>
          <p:nvPr>
            <p:ph type="sldNum" sz="quarter" idx="12"/>
          </p:nvPr>
        </p:nvSpPr>
        <p:spPr/>
        <p:txBody>
          <a:bodyPr/>
          <a:lstStyle/>
          <a:p>
            <a:fld id="{AF5F9B84-9AEB-754F-9C94-1853F53BFF87}" type="slidenum">
              <a:rPr lang="en-US" smtClean="0"/>
              <a:t>‹#›</a:t>
            </a:fld>
            <a:endParaRPr lang="en-US"/>
          </a:p>
        </p:txBody>
      </p:sp>
    </p:spTree>
    <p:extLst>
      <p:ext uri="{BB962C8B-B14F-4D97-AF65-F5344CB8AC3E}">
        <p14:creationId xmlns:p14="http://schemas.microsoft.com/office/powerpoint/2010/main" val="1791512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D18845-DF11-6F47-836F-89D0FA6E21DA}"/>
              </a:ext>
            </a:extLst>
          </p:cNvPr>
          <p:cNvSpPr>
            <a:spLocks noGrp="1"/>
          </p:cNvSpPr>
          <p:nvPr>
            <p:ph type="dt" sz="half" idx="10"/>
          </p:nvPr>
        </p:nvSpPr>
        <p:spPr/>
        <p:txBody>
          <a:bodyPr/>
          <a:lstStyle/>
          <a:p>
            <a:fld id="{2835A767-020A-4F4E-80D6-DEB5025592BA}" type="datetimeFigureOut">
              <a:rPr lang="en-US" smtClean="0"/>
              <a:t>5/5/21</a:t>
            </a:fld>
            <a:endParaRPr lang="en-US"/>
          </a:p>
        </p:txBody>
      </p:sp>
      <p:sp>
        <p:nvSpPr>
          <p:cNvPr id="3" name="Footer Placeholder 2">
            <a:extLst>
              <a:ext uri="{FF2B5EF4-FFF2-40B4-BE49-F238E27FC236}">
                <a16:creationId xmlns:a16="http://schemas.microsoft.com/office/drawing/2014/main" id="{31770693-EA04-1743-9253-0028DDF230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424336-2C83-D345-8682-370FCD03A823}"/>
              </a:ext>
            </a:extLst>
          </p:cNvPr>
          <p:cNvSpPr>
            <a:spLocks noGrp="1"/>
          </p:cNvSpPr>
          <p:nvPr>
            <p:ph type="sldNum" sz="quarter" idx="12"/>
          </p:nvPr>
        </p:nvSpPr>
        <p:spPr/>
        <p:txBody>
          <a:bodyPr/>
          <a:lstStyle/>
          <a:p>
            <a:fld id="{AF5F9B84-9AEB-754F-9C94-1853F53BFF87}" type="slidenum">
              <a:rPr lang="en-US" smtClean="0"/>
              <a:t>‹#›</a:t>
            </a:fld>
            <a:endParaRPr lang="en-US"/>
          </a:p>
        </p:txBody>
      </p:sp>
    </p:spTree>
    <p:extLst>
      <p:ext uri="{BB962C8B-B14F-4D97-AF65-F5344CB8AC3E}">
        <p14:creationId xmlns:p14="http://schemas.microsoft.com/office/powerpoint/2010/main" val="3800276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79A0F-49F1-4440-B372-339E7BF05E40}"/>
              </a:ext>
            </a:extLst>
          </p:cNvPr>
          <p:cNvSpPr>
            <a:spLocks noGrp="1"/>
          </p:cNvSpPr>
          <p:nvPr>
            <p:ph type="title"/>
          </p:nvPr>
        </p:nvSpPr>
        <p:spPr>
          <a:xfrm>
            <a:off x="839788" y="457200"/>
            <a:ext cx="3932237" cy="1600200"/>
          </a:xfrm>
        </p:spPr>
        <p:txBody>
          <a:bodyPr anchor="b"/>
          <a:lstStyle>
            <a:lvl1pPr>
              <a:defRPr sz="3200" b="0" i="0">
                <a:solidFill>
                  <a:srgbClr val="4D4D4D"/>
                </a:solidFill>
                <a:latin typeface="Niveau Grotesk Regular" panose="02000000000000000000"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810DA4D0-B591-0C47-95A4-C06C19F209C4}"/>
              </a:ext>
            </a:extLst>
          </p:cNvPr>
          <p:cNvSpPr>
            <a:spLocks noGrp="1"/>
          </p:cNvSpPr>
          <p:nvPr>
            <p:ph idx="1"/>
          </p:nvPr>
        </p:nvSpPr>
        <p:spPr>
          <a:xfrm>
            <a:off x="5183188" y="987425"/>
            <a:ext cx="6172200" cy="4873625"/>
          </a:xfrm>
        </p:spPr>
        <p:txBody>
          <a:bodyPr/>
          <a:lstStyle>
            <a:lvl1pPr>
              <a:defRPr sz="3200" b="0" i="0">
                <a:solidFill>
                  <a:srgbClr val="4D4D4D"/>
                </a:solidFill>
                <a:latin typeface="Niveau Grotesk Regular" panose="02000000000000000000" pitchFamily="2" charset="77"/>
              </a:defRPr>
            </a:lvl1pPr>
            <a:lvl2pPr>
              <a:defRPr sz="2800" b="0" i="0">
                <a:solidFill>
                  <a:srgbClr val="4D4D4D"/>
                </a:solidFill>
                <a:latin typeface="Niveau Grotesk Regular" panose="02000000000000000000" pitchFamily="2" charset="77"/>
              </a:defRPr>
            </a:lvl2pPr>
            <a:lvl3pPr>
              <a:defRPr sz="2400" b="0" i="0">
                <a:solidFill>
                  <a:srgbClr val="4D4D4D"/>
                </a:solidFill>
                <a:latin typeface="Niveau Grotesk Regular" panose="02000000000000000000" pitchFamily="2" charset="77"/>
              </a:defRPr>
            </a:lvl3pPr>
            <a:lvl4pPr>
              <a:defRPr sz="2000" b="0" i="0">
                <a:solidFill>
                  <a:srgbClr val="4D4D4D"/>
                </a:solidFill>
                <a:latin typeface="Niveau Grotesk Regular" panose="02000000000000000000" pitchFamily="2" charset="77"/>
              </a:defRPr>
            </a:lvl4pPr>
            <a:lvl5pPr>
              <a:defRPr sz="2000" b="0" i="0">
                <a:solidFill>
                  <a:srgbClr val="4D4D4D"/>
                </a:solidFill>
                <a:latin typeface="Niveau Grotesk Regular" panose="02000000000000000000"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10DD6E-0E19-B64F-9198-A9E00318F22C}"/>
              </a:ext>
            </a:extLst>
          </p:cNvPr>
          <p:cNvSpPr>
            <a:spLocks noGrp="1"/>
          </p:cNvSpPr>
          <p:nvPr>
            <p:ph type="body" sz="half" idx="2"/>
          </p:nvPr>
        </p:nvSpPr>
        <p:spPr>
          <a:xfrm>
            <a:off x="839788" y="2057400"/>
            <a:ext cx="3932237" cy="3811588"/>
          </a:xfrm>
        </p:spPr>
        <p:txBody>
          <a:bodyPr/>
          <a:lstStyle>
            <a:lvl1pPr marL="0" indent="0">
              <a:buNone/>
              <a:defRPr sz="1600" b="0" i="0">
                <a:solidFill>
                  <a:srgbClr val="4D4D4D"/>
                </a:solidFill>
                <a:latin typeface="Niveau Grotesk Regular" panose="02000000000000000000"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5B76B3-4CB6-4E4B-990F-74C9973D90A9}"/>
              </a:ext>
            </a:extLst>
          </p:cNvPr>
          <p:cNvSpPr>
            <a:spLocks noGrp="1"/>
          </p:cNvSpPr>
          <p:nvPr>
            <p:ph type="dt" sz="half" idx="10"/>
          </p:nvPr>
        </p:nvSpPr>
        <p:spPr/>
        <p:txBody>
          <a:bodyPr/>
          <a:lstStyle/>
          <a:p>
            <a:fld id="{2835A767-020A-4F4E-80D6-DEB5025592BA}" type="datetimeFigureOut">
              <a:rPr lang="en-US" smtClean="0"/>
              <a:t>5/5/21</a:t>
            </a:fld>
            <a:endParaRPr lang="en-US"/>
          </a:p>
        </p:txBody>
      </p:sp>
      <p:sp>
        <p:nvSpPr>
          <p:cNvPr id="6" name="Footer Placeholder 5">
            <a:extLst>
              <a:ext uri="{FF2B5EF4-FFF2-40B4-BE49-F238E27FC236}">
                <a16:creationId xmlns:a16="http://schemas.microsoft.com/office/drawing/2014/main" id="{83884A2A-95C9-5640-B1E7-5F7636CF72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2EFE5B-D1A0-E442-9EBD-2B47513AF251}"/>
              </a:ext>
            </a:extLst>
          </p:cNvPr>
          <p:cNvSpPr>
            <a:spLocks noGrp="1"/>
          </p:cNvSpPr>
          <p:nvPr>
            <p:ph type="sldNum" sz="quarter" idx="12"/>
          </p:nvPr>
        </p:nvSpPr>
        <p:spPr/>
        <p:txBody>
          <a:bodyPr/>
          <a:lstStyle/>
          <a:p>
            <a:fld id="{AF5F9B84-9AEB-754F-9C94-1853F53BFF87}" type="slidenum">
              <a:rPr lang="en-US" smtClean="0"/>
              <a:t>‹#›</a:t>
            </a:fld>
            <a:endParaRPr lang="en-US"/>
          </a:p>
        </p:txBody>
      </p:sp>
    </p:spTree>
    <p:extLst>
      <p:ext uri="{BB962C8B-B14F-4D97-AF65-F5344CB8AC3E}">
        <p14:creationId xmlns:p14="http://schemas.microsoft.com/office/powerpoint/2010/main" val="862050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7B19-1962-784A-93A3-FCBEB9B6F1CA}"/>
              </a:ext>
            </a:extLst>
          </p:cNvPr>
          <p:cNvSpPr>
            <a:spLocks noGrp="1"/>
          </p:cNvSpPr>
          <p:nvPr>
            <p:ph type="title"/>
          </p:nvPr>
        </p:nvSpPr>
        <p:spPr>
          <a:xfrm>
            <a:off x="839788" y="457200"/>
            <a:ext cx="3932237" cy="1600200"/>
          </a:xfrm>
        </p:spPr>
        <p:txBody>
          <a:bodyPr anchor="b"/>
          <a:lstStyle>
            <a:lvl1pPr>
              <a:defRPr sz="3200" b="0" i="0">
                <a:solidFill>
                  <a:srgbClr val="4D4D4D"/>
                </a:solidFill>
                <a:latin typeface="Niveau Grotesk Regular" panose="02000000000000000000" pitchFamily="2" charset="77"/>
              </a:defRPr>
            </a:lvl1pPr>
          </a:lstStyle>
          <a:p>
            <a:r>
              <a:rPr lang="en-US" dirty="0"/>
              <a:t>Click to edit Master title style</a:t>
            </a:r>
          </a:p>
        </p:txBody>
      </p:sp>
      <p:sp>
        <p:nvSpPr>
          <p:cNvPr id="3" name="Picture Placeholder 2">
            <a:extLst>
              <a:ext uri="{FF2B5EF4-FFF2-40B4-BE49-F238E27FC236}">
                <a16:creationId xmlns:a16="http://schemas.microsoft.com/office/drawing/2014/main" id="{265999AF-09A9-A740-869E-7618BEE15F56}"/>
              </a:ext>
            </a:extLst>
          </p:cNvPr>
          <p:cNvSpPr>
            <a:spLocks noGrp="1"/>
          </p:cNvSpPr>
          <p:nvPr>
            <p:ph type="pic" idx="1"/>
          </p:nvPr>
        </p:nvSpPr>
        <p:spPr>
          <a:xfrm>
            <a:off x="5183188" y="987425"/>
            <a:ext cx="6172200" cy="4873625"/>
          </a:xfrm>
        </p:spPr>
        <p:txBody>
          <a:bodyPr/>
          <a:lstStyle>
            <a:lvl1pPr marL="0" indent="0">
              <a:buNone/>
              <a:defRPr sz="3200" b="0" i="0">
                <a:solidFill>
                  <a:srgbClr val="4D4D4D"/>
                </a:solidFill>
                <a:latin typeface="Niveau Grotesk Regular" panose="02000000000000000000"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0BF283-0139-D64C-BB1C-B44919A62638}"/>
              </a:ext>
            </a:extLst>
          </p:cNvPr>
          <p:cNvSpPr>
            <a:spLocks noGrp="1"/>
          </p:cNvSpPr>
          <p:nvPr>
            <p:ph type="body" sz="half" idx="2"/>
          </p:nvPr>
        </p:nvSpPr>
        <p:spPr>
          <a:xfrm>
            <a:off x="839788" y="2057400"/>
            <a:ext cx="3932237" cy="3811588"/>
          </a:xfrm>
        </p:spPr>
        <p:txBody>
          <a:bodyPr/>
          <a:lstStyle>
            <a:lvl1pPr marL="0" indent="0">
              <a:buNone/>
              <a:defRPr sz="1600" b="0" i="0">
                <a:latin typeface="Niveau Grotesk Regular" panose="02000000000000000000"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3D8F3D-3294-334C-B33D-28C15B6F3656}"/>
              </a:ext>
            </a:extLst>
          </p:cNvPr>
          <p:cNvSpPr>
            <a:spLocks noGrp="1"/>
          </p:cNvSpPr>
          <p:nvPr>
            <p:ph type="dt" sz="half" idx="10"/>
          </p:nvPr>
        </p:nvSpPr>
        <p:spPr/>
        <p:txBody>
          <a:bodyPr/>
          <a:lstStyle/>
          <a:p>
            <a:fld id="{2835A767-020A-4F4E-80D6-DEB5025592BA}" type="datetimeFigureOut">
              <a:rPr lang="en-US" smtClean="0"/>
              <a:t>5/5/21</a:t>
            </a:fld>
            <a:endParaRPr lang="en-US"/>
          </a:p>
        </p:txBody>
      </p:sp>
      <p:sp>
        <p:nvSpPr>
          <p:cNvPr id="6" name="Footer Placeholder 5">
            <a:extLst>
              <a:ext uri="{FF2B5EF4-FFF2-40B4-BE49-F238E27FC236}">
                <a16:creationId xmlns:a16="http://schemas.microsoft.com/office/drawing/2014/main" id="{12155114-A8B3-8445-91D2-A149B494AB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F0AC98-5142-C246-B50D-BA2E45AAA93E}"/>
              </a:ext>
            </a:extLst>
          </p:cNvPr>
          <p:cNvSpPr>
            <a:spLocks noGrp="1"/>
          </p:cNvSpPr>
          <p:nvPr>
            <p:ph type="sldNum" sz="quarter" idx="12"/>
          </p:nvPr>
        </p:nvSpPr>
        <p:spPr/>
        <p:txBody>
          <a:bodyPr/>
          <a:lstStyle/>
          <a:p>
            <a:fld id="{AF5F9B84-9AEB-754F-9C94-1853F53BFF87}" type="slidenum">
              <a:rPr lang="en-US" smtClean="0"/>
              <a:t>‹#›</a:t>
            </a:fld>
            <a:endParaRPr lang="en-US"/>
          </a:p>
        </p:txBody>
      </p:sp>
    </p:spTree>
    <p:extLst>
      <p:ext uri="{BB962C8B-B14F-4D97-AF65-F5344CB8AC3E}">
        <p14:creationId xmlns:p14="http://schemas.microsoft.com/office/powerpoint/2010/main" val="373622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F78C01-8D7C-0C43-86B2-046EE54F72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AA3633-A218-E242-9CC4-67E34121E5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0D73DB-A124-044A-A9DE-A53E95F475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35A767-020A-4F4E-80D6-DEB5025592BA}" type="datetimeFigureOut">
              <a:rPr lang="en-US" smtClean="0"/>
              <a:t>5/5/21</a:t>
            </a:fld>
            <a:endParaRPr lang="en-US"/>
          </a:p>
        </p:txBody>
      </p:sp>
      <p:sp>
        <p:nvSpPr>
          <p:cNvPr id="5" name="Footer Placeholder 4">
            <a:extLst>
              <a:ext uri="{FF2B5EF4-FFF2-40B4-BE49-F238E27FC236}">
                <a16:creationId xmlns:a16="http://schemas.microsoft.com/office/drawing/2014/main" id="{9FEEA239-B0D4-0144-86C9-DB93971D25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3394BF-C743-CE48-A19E-D811896BDB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5F9B84-9AEB-754F-9C94-1853F53BFF87}" type="slidenum">
              <a:rPr lang="en-US" smtClean="0"/>
              <a:t>‹#›</a:t>
            </a:fld>
            <a:endParaRPr lang="en-US"/>
          </a:p>
        </p:txBody>
      </p:sp>
      <p:sp>
        <p:nvSpPr>
          <p:cNvPr id="7" name="Rectangle 6">
            <a:extLst>
              <a:ext uri="{FF2B5EF4-FFF2-40B4-BE49-F238E27FC236}">
                <a16:creationId xmlns:a16="http://schemas.microsoft.com/office/drawing/2014/main" id="{7539E0E9-2945-5E4D-BD6B-AC7C09AD0B15}"/>
              </a:ext>
            </a:extLst>
          </p:cNvPr>
          <p:cNvSpPr/>
          <p:nvPr userDrawn="1"/>
        </p:nvSpPr>
        <p:spPr>
          <a:xfrm>
            <a:off x="0" y="0"/>
            <a:ext cx="12192000" cy="6858000"/>
          </a:xfrm>
          <a:prstGeom prst="rect">
            <a:avLst/>
          </a:prstGeom>
          <a:solidFill>
            <a:srgbClr val="F3F3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2657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8C49DA-632E-8A42-A643-E4F7D49B296A}"/>
              </a:ext>
            </a:extLst>
          </p:cNvPr>
          <p:cNvPicPr>
            <a:picLocks noChangeAspect="1"/>
          </p:cNvPicPr>
          <p:nvPr/>
        </p:nvPicPr>
        <p:blipFill>
          <a:blip r:embed="rId3"/>
          <a:srcRect/>
          <a:stretch/>
        </p:blipFill>
        <p:spPr>
          <a:xfrm>
            <a:off x="0" y="1389746"/>
            <a:ext cx="8882743" cy="1183211"/>
          </a:xfrm>
          <a:prstGeom prst="rect">
            <a:avLst/>
          </a:prstGeom>
        </p:spPr>
      </p:pic>
      <p:pic>
        <p:nvPicPr>
          <p:cNvPr id="7" name="Picture 6">
            <a:extLst>
              <a:ext uri="{FF2B5EF4-FFF2-40B4-BE49-F238E27FC236}">
                <a16:creationId xmlns:a16="http://schemas.microsoft.com/office/drawing/2014/main" id="{B1075B9B-A8BA-F744-A15B-78808FE8CA47}"/>
              </a:ext>
            </a:extLst>
          </p:cNvPr>
          <p:cNvPicPr>
            <a:picLocks noChangeAspect="1"/>
          </p:cNvPicPr>
          <p:nvPr/>
        </p:nvPicPr>
        <p:blipFill>
          <a:blip r:embed="rId4"/>
          <a:srcRect/>
          <a:stretch/>
        </p:blipFill>
        <p:spPr>
          <a:xfrm>
            <a:off x="5657091" y="2378750"/>
            <a:ext cx="4356278" cy="559522"/>
          </a:xfrm>
          <a:prstGeom prst="rect">
            <a:avLst/>
          </a:prstGeom>
        </p:spPr>
      </p:pic>
      <p:sp>
        <p:nvSpPr>
          <p:cNvPr id="8" name="TextBox 7">
            <a:extLst>
              <a:ext uri="{FF2B5EF4-FFF2-40B4-BE49-F238E27FC236}">
                <a16:creationId xmlns:a16="http://schemas.microsoft.com/office/drawing/2014/main" id="{4A05830E-2AF0-3546-A8CE-80C95E3AF0FF}"/>
              </a:ext>
            </a:extLst>
          </p:cNvPr>
          <p:cNvSpPr txBox="1"/>
          <p:nvPr/>
        </p:nvSpPr>
        <p:spPr>
          <a:xfrm>
            <a:off x="1121664" y="3742944"/>
            <a:ext cx="9485376" cy="830997"/>
          </a:xfrm>
          <a:prstGeom prst="rect">
            <a:avLst/>
          </a:prstGeom>
          <a:noFill/>
        </p:spPr>
        <p:txBody>
          <a:bodyPr wrap="square" rtlCol="0">
            <a:spAutoFit/>
          </a:bodyPr>
          <a:lstStyle/>
          <a:p>
            <a:r>
              <a:rPr lang="en-US" sz="4800" b="1" dirty="0">
                <a:solidFill>
                  <a:srgbClr val="A3A3A3"/>
                </a:solidFill>
              </a:rPr>
              <a:t>Summer of 2021</a:t>
            </a:r>
          </a:p>
        </p:txBody>
      </p:sp>
      <p:pic>
        <p:nvPicPr>
          <p:cNvPr id="12" name="Picture 11">
            <a:extLst>
              <a:ext uri="{FF2B5EF4-FFF2-40B4-BE49-F238E27FC236}">
                <a16:creationId xmlns:a16="http://schemas.microsoft.com/office/drawing/2014/main" id="{49170B81-0997-0D48-9CF9-0550496B679A}"/>
              </a:ext>
            </a:extLst>
          </p:cNvPr>
          <p:cNvPicPr>
            <a:picLocks noChangeAspect="1"/>
          </p:cNvPicPr>
          <p:nvPr/>
        </p:nvPicPr>
        <p:blipFill>
          <a:blip r:embed="rId5"/>
          <a:stretch>
            <a:fillRect/>
          </a:stretch>
        </p:blipFill>
        <p:spPr>
          <a:xfrm>
            <a:off x="1170432" y="6107489"/>
            <a:ext cx="1731264" cy="287376"/>
          </a:xfrm>
          <a:prstGeom prst="rect">
            <a:avLst/>
          </a:prstGeom>
        </p:spPr>
      </p:pic>
      <p:cxnSp>
        <p:nvCxnSpPr>
          <p:cNvPr id="14" name="Straight Connector 13">
            <a:extLst>
              <a:ext uri="{FF2B5EF4-FFF2-40B4-BE49-F238E27FC236}">
                <a16:creationId xmlns:a16="http://schemas.microsoft.com/office/drawing/2014/main" id="{8C58410B-F476-5C4F-94C4-CB9BDD65CA2D}"/>
              </a:ext>
            </a:extLst>
          </p:cNvPr>
          <p:cNvCxnSpPr/>
          <p:nvPr/>
        </p:nvCxnSpPr>
        <p:spPr>
          <a:xfrm>
            <a:off x="1170432" y="5736478"/>
            <a:ext cx="11021568" cy="0"/>
          </a:xfrm>
          <a:prstGeom prst="line">
            <a:avLst/>
          </a:prstGeom>
          <a:ln w="3175">
            <a:solidFill>
              <a:srgbClr val="06D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047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8C49DA-632E-8A42-A643-E4F7D49B296A}"/>
              </a:ext>
            </a:extLst>
          </p:cNvPr>
          <p:cNvPicPr>
            <a:picLocks noChangeAspect="1"/>
          </p:cNvPicPr>
          <p:nvPr/>
        </p:nvPicPr>
        <p:blipFill>
          <a:blip r:embed="rId3"/>
          <a:srcRect/>
          <a:stretch/>
        </p:blipFill>
        <p:spPr>
          <a:xfrm>
            <a:off x="0" y="1389746"/>
            <a:ext cx="8882743" cy="1183211"/>
          </a:xfrm>
          <a:prstGeom prst="rect">
            <a:avLst/>
          </a:prstGeom>
        </p:spPr>
      </p:pic>
      <p:pic>
        <p:nvPicPr>
          <p:cNvPr id="7" name="Picture 6">
            <a:extLst>
              <a:ext uri="{FF2B5EF4-FFF2-40B4-BE49-F238E27FC236}">
                <a16:creationId xmlns:a16="http://schemas.microsoft.com/office/drawing/2014/main" id="{B1075B9B-A8BA-F744-A15B-78808FE8CA47}"/>
              </a:ext>
            </a:extLst>
          </p:cNvPr>
          <p:cNvPicPr>
            <a:picLocks noChangeAspect="1"/>
          </p:cNvPicPr>
          <p:nvPr/>
        </p:nvPicPr>
        <p:blipFill>
          <a:blip r:embed="rId4"/>
          <a:srcRect/>
          <a:stretch/>
        </p:blipFill>
        <p:spPr>
          <a:xfrm>
            <a:off x="5657091" y="2378750"/>
            <a:ext cx="4356278" cy="559522"/>
          </a:xfrm>
          <a:prstGeom prst="rect">
            <a:avLst/>
          </a:prstGeom>
        </p:spPr>
      </p:pic>
      <p:sp>
        <p:nvSpPr>
          <p:cNvPr id="8" name="TextBox 7">
            <a:extLst>
              <a:ext uri="{FF2B5EF4-FFF2-40B4-BE49-F238E27FC236}">
                <a16:creationId xmlns:a16="http://schemas.microsoft.com/office/drawing/2014/main" id="{4A05830E-2AF0-3546-A8CE-80C95E3AF0FF}"/>
              </a:ext>
            </a:extLst>
          </p:cNvPr>
          <p:cNvSpPr txBox="1"/>
          <p:nvPr/>
        </p:nvSpPr>
        <p:spPr>
          <a:xfrm>
            <a:off x="1121664" y="3742944"/>
            <a:ext cx="9485376" cy="1446550"/>
          </a:xfrm>
          <a:prstGeom prst="rect">
            <a:avLst/>
          </a:prstGeom>
          <a:noFill/>
        </p:spPr>
        <p:txBody>
          <a:bodyPr wrap="square" rtlCol="0">
            <a:spAutoFit/>
          </a:bodyPr>
          <a:lstStyle/>
          <a:p>
            <a:r>
              <a:rPr lang="en-US" sz="4400" b="1" dirty="0">
                <a:solidFill>
                  <a:srgbClr val="A3A3A3"/>
                </a:solidFill>
                <a:latin typeface="Arial" panose="020B0604020202020204" pitchFamily="34" charset="0"/>
                <a:cs typeface="Arial" panose="020B0604020202020204" pitchFamily="34" charset="0"/>
              </a:rPr>
              <a:t>Global Project Team &amp; </a:t>
            </a:r>
          </a:p>
          <a:p>
            <a:r>
              <a:rPr lang="en-US" sz="4400" b="1" dirty="0">
                <a:solidFill>
                  <a:srgbClr val="A3A3A3"/>
                </a:solidFill>
                <a:latin typeface="Arial" panose="020B0604020202020204" pitchFamily="34" charset="0"/>
                <a:cs typeface="Arial" panose="020B0604020202020204" pitchFamily="34" charset="0"/>
              </a:rPr>
              <a:t>Set-up Process</a:t>
            </a:r>
          </a:p>
        </p:txBody>
      </p:sp>
      <p:pic>
        <p:nvPicPr>
          <p:cNvPr id="12" name="Picture 11">
            <a:extLst>
              <a:ext uri="{FF2B5EF4-FFF2-40B4-BE49-F238E27FC236}">
                <a16:creationId xmlns:a16="http://schemas.microsoft.com/office/drawing/2014/main" id="{49170B81-0997-0D48-9CF9-0550496B679A}"/>
              </a:ext>
            </a:extLst>
          </p:cNvPr>
          <p:cNvPicPr>
            <a:picLocks noChangeAspect="1"/>
          </p:cNvPicPr>
          <p:nvPr/>
        </p:nvPicPr>
        <p:blipFill>
          <a:blip r:embed="rId5"/>
          <a:stretch>
            <a:fillRect/>
          </a:stretch>
        </p:blipFill>
        <p:spPr>
          <a:xfrm>
            <a:off x="1170432" y="6107489"/>
            <a:ext cx="1731264" cy="287376"/>
          </a:xfrm>
          <a:prstGeom prst="rect">
            <a:avLst/>
          </a:prstGeom>
        </p:spPr>
      </p:pic>
      <p:cxnSp>
        <p:nvCxnSpPr>
          <p:cNvPr id="14" name="Straight Connector 13">
            <a:extLst>
              <a:ext uri="{FF2B5EF4-FFF2-40B4-BE49-F238E27FC236}">
                <a16:creationId xmlns:a16="http://schemas.microsoft.com/office/drawing/2014/main" id="{8C58410B-F476-5C4F-94C4-CB9BDD65CA2D}"/>
              </a:ext>
            </a:extLst>
          </p:cNvPr>
          <p:cNvCxnSpPr/>
          <p:nvPr/>
        </p:nvCxnSpPr>
        <p:spPr>
          <a:xfrm>
            <a:off x="1170432" y="5736478"/>
            <a:ext cx="11021568" cy="0"/>
          </a:xfrm>
          <a:prstGeom prst="line">
            <a:avLst/>
          </a:prstGeom>
          <a:ln w="3175">
            <a:solidFill>
              <a:srgbClr val="06D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037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26AE76-D822-854C-9BE0-EC6B8D01197E}"/>
              </a:ext>
            </a:extLst>
          </p:cNvPr>
          <p:cNvSpPr>
            <a:spLocks noGrp="1"/>
          </p:cNvSpPr>
          <p:nvPr>
            <p:ph idx="1"/>
          </p:nvPr>
        </p:nvSpPr>
        <p:spPr>
          <a:xfrm>
            <a:off x="838200" y="1825625"/>
            <a:ext cx="5136338" cy="4351338"/>
          </a:xfrm>
        </p:spPr>
        <p:txBody>
          <a:bodyPr/>
          <a:lstStyle/>
          <a:p>
            <a:r>
              <a:rPr lang="en-US" dirty="0"/>
              <a:t>Fill out our Interest Form</a:t>
            </a:r>
          </a:p>
          <a:p>
            <a:r>
              <a:rPr lang="en-US" dirty="0"/>
              <a:t>Talk to Robert Ewing</a:t>
            </a:r>
          </a:p>
          <a:p>
            <a:r>
              <a:rPr lang="en-US" dirty="0"/>
              <a:t>Ensure you know all the details of what you do / what we do</a:t>
            </a:r>
          </a:p>
          <a:p>
            <a:r>
              <a:rPr lang="en-US" dirty="0"/>
              <a:t>Take the next step</a:t>
            </a:r>
          </a:p>
        </p:txBody>
      </p:sp>
      <p:sp>
        <p:nvSpPr>
          <p:cNvPr id="3" name="Title 2">
            <a:extLst>
              <a:ext uri="{FF2B5EF4-FFF2-40B4-BE49-F238E27FC236}">
                <a16:creationId xmlns:a16="http://schemas.microsoft.com/office/drawing/2014/main" id="{612731F5-3F52-544A-888A-8BF5927ACA1E}"/>
              </a:ext>
            </a:extLst>
          </p:cNvPr>
          <p:cNvSpPr>
            <a:spLocks noGrp="1"/>
          </p:cNvSpPr>
          <p:nvPr>
            <p:ph type="title"/>
          </p:nvPr>
        </p:nvSpPr>
        <p:spPr/>
        <p:txBody>
          <a:bodyPr/>
          <a:lstStyle/>
          <a:p>
            <a:r>
              <a:rPr lang="en-US" dirty="0"/>
              <a:t>Step 1 – Interest Form</a:t>
            </a:r>
          </a:p>
        </p:txBody>
      </p:sp>
      <p:cxnSp>
        <p:nvCxnSpPr>
          <p:cNvPr id="5" name="Straight Connector 4">
            <a:extLst>
              <a:ext uri="{FF2B5EF4-FFF2-40B4-BE49-F238E27FC236}">
                <a16:creationId xmlns:a16="http://schemas.microsoft.com/office/drawing/2014/main" id="{E8606E0E-E612-1642-B1F1-E8AFAF5C1699}"/>
              </a:ext>
            </a:extLst>
          </p:cNvPr>
          <p:cNvCxnSpPr>
            <a:cxnSpLocks/>
          </p:cNvCxnSpPr>
          <p:nvPr/>
        </p:nvCxnSpPr>
        <p:spPr>
          <a:xfrm>
            <a:off x="999744" y="6077546"/>
            <a:ext cx="11192256" cy="0"/>
          </a:xfrm>
          <a:prstGeom prst="line">
            <a:avLst/>
          </a:prstGeom>
          <a:ln w="3175">
            <a:solidFill>
              <a:srgbClr val="E7833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6B20231-E5DF-E349-BD51-88409BA2D9F6}"/>
              </a:ext>
            </a:extLst>
          </p:cNvPr>
          <p:cNvSpPr txBox="1"/>
          <p:nvPr/>
        </p:nvSpPr>
        <p:spPr>
          <a:xfrm>
            <a:off x="13874496" y="6510528"/>
            <a:ext cx="288862" cy="369332"/>
          </a:xfrm>
          <a:prstGeom prst="rect">
            <a:avLst/>
          </a:prstGeom>
          <a:noFill/>
        </p:spPr>
        <p:txBody>
          <a:bodyPr wrap="none" rtlCol="0">
            <a:spAutoFit/>
          </a:bodyPr>
          <a:lstStyle/>
          <a:p>
            <a:r>
              <a:rPr lang="en-US" dirty="0"/>
              <a:t>v</a:t>
            </a:r>
          </a:p>
        </p:txBody>
      </p:sp>
      <p:pic>
        <p:nvPicPr>
          <p:cNvPr id="8" name="Picture 7">
            <a:extLst>
              <a:ext uri="{FF2B5EF4-FFF2-40B4-BE49-F238E27FC236}">
                <a16:creationId xmlns:a16="http://schemas.microsoft.com/office/drawing/2014/main" id="{46D29F0E-13E6-4C4B-BA59-3CBD37BF232C}"/>
              </a:ext>
            </a:extLst>
          </p:cNvPr>
          <p:cNvPicPr>
            <a:picLocks noChangeAspect="1"/>
          </p:cNvPicPr>
          <p:nvPr/>
        </p:nvPicPr>
        <p:blipFill>
          <a:blip r:embed="rId2"/>
          <a:stretch>
            <a:fillRect/>
          </a:stretch>
        </p:blipFill>
        <p:spPr>
          <a:xfrm>
            <a:off x="999744" y="6295830"/>
            <a:ext cx="2988269" cy="323675"/>
          </a:xfrm>
          <a:prstGeom prst="rect">
            <a:avLst/>
          </a:prstGeom>
        </p:spPr>
      </p:pic>
      <p:pic>
        <p:nvPicPr>
          <p:cNvPr id="4" name="Picture 3"/>
          <p:cNvPicPr>
            <a:picLocks noChangeAspect="1"/>
          </p:cNvPicPr>
          <p:nvPr/>
        </p:nvPicPr>
        <p:blipFill>
          <a:blip r:embed="rId3"/>
          <a:stretch>
            <a:fillRect/>
          </a:stretch>
        </p:blipFill>
        <p:spPr>
          <a:xfrm>
            <a:off x="7927091" y="1010712"/>
            <a:ext cx="3884373" cy="4530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stretch>
            <a:fillRect/>
          </a:stretch>
        </p:blipFill>
        <p:spPr>
          <a:xfrm>
            <a:off x="7314949" y="3702597"/>
            <a:ext cx="4819650" cy="19240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37800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26AE76-D822-854C-9BE0-EC6B8D01197E}"/>
              </a:ext>
            </a:extLst>
          </p:cNvPr>
          <p:cNvSpPr>
            <a:spLocks noGrp="1"/>
          </p:cNvSpPr>
          <p:nvPr>
            <p:ph idx="1"/>
          </p:nvPr>
        </p:nvSpPr>
        <p:spPr>
          <a:xfrm>
            <a:off x="838200" y="1825625"/>
            <a:ext cx="5136338" cy="4351338"/>
          </a:xfrm>
        </p:spPr>
        <p:txBody>
          <a:bodyPr/>
          <a:lstStyle/>
          <a:p>
            <a:r>
              <a:rPr lang="en-US" dirty="0"/>
              <a:t>Fill out Registration Set-Up Form</a:t>
            </a:r>
          </a:p>
          <a:p>
            <a:r>
              <a:rPr lang="en-US" dirty="0"/>
              <a:t>Corrie Selig will create a registration form for your group</a:t>
            </a:r>
          </a:p>
          <a:p>
            <a:endParaRPr lang="en-US" dirty="0"/>
          </a:p>
        </p:txBody>
      </p:sp>
      <p:sp>
        <p:nvSpPr>
          <p:cNvPr id="3" name="Title 2">
            <a:extLst>
              <a:ext uri="{FF2B5EF4-FFF2-40B4-BE49-F238E27FC236}">
                <a16:creationId xmlns:a16="http://schemas.microsoft.com/office/drawing/2014/main" id="{612731F5-3F52-544A-888A-8BF5927ACA1E}"/>
              </a:ext>
            </a:extLst>
          </p:cNvPr>
          <p:cNvSpPr>
            <a:spLocks noGrp="1"/>
          </p:cNvSpPr>
          <p:nvPr>
            <p:ph type="title"/>
          </p:nvPr>
        </p:nvSpPr>
        <p:spPr/>
        <p:txBody>
          <a:bodyPr/>
          <a:lstStyle/>
          <a:p>
            <a:r>
              <a:rPr lang="en-US" dirty="0"/>
              <a:t>Step 2 – Registration Set-Up Form</a:t>
            </a:r>
          </a:p>
        </p:txBody>
      </p:sp>
      <p:cxnSp>
        <p:nvCxnSpPr>
          <p:cNvPr id="5" name="Straight Connector 4">
            <a:extLst>
              <a:ext uri="{FF2B5EF4-FFF2-40B4-BE49-F238E27FC236}">
                <a16:creationId xmlns:a16="http://schemas.microsoft.com/office/drawing/2014/main" id="{E8606E0E-E612-1642-B1F1-E8AFAF5C1699}"/>
              </a:ext>
            </a:extLst>
          </p:cNvPr>
          <p:cNvCxnSpPr>
            <a:cxnSpLocks/>
          </p:cNvCxnSpPr>
          <p:nvPr/>
        </p:nvCxnSpPr>
        <p:spPr>
          <a:xfrm>
            <a:off x="999744" y="6077546"/>
            <a:ext cx="11192256" cy="0"/>
          </a:xfrm>
          <a:prstGeom prst="line">
            <a:avLst/>
          </a:prstGeom>
          <a:ln w="3175">
            <a:solidFill>
              <a:srgbClr val="E7833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6B20231-E5DF-E349-BD51-88409BA2D9F6}"/>
              </a:ext>
            </a:extLst>
          </p:cNvPr>
          <p:cNvSpPr txBox="1"/>
          <p:nvPr/>
        </p:nvSpPr>
        <p:spPr>
          <a:xfrm>
            <a:off x="13874496" y="6510528"/>
            <a:ext cx="288862" cy="369332"/>
          </a:xfrm>
          <a:prstGeom prst="rect">
            <a:avLst/>
          </a:prstGeom>
          <a:noFill/>
        </p:spPr>
        <p:txBody>
          <a:bodyPr wrap="none" rtlCol="0">
            <a:spAutoFit/>
          </a:bodyPr>
          <a:lstStyle/>
          <a:p>
            <a:r>
              <a:rPr lang="en-US" dirty="0"/>
              <a:t>v</a:t>
            </a:r>
          </a:p>
        </p:txBody>
      </p:sp>
      <p:pic>
        <p:nvPicPr>
          <p:cNvPr id="8" name="Picture 7">
            <a:extLst>
              <a:ext uri="{FF2B5EF4-FFF2-40B4-BE49-F238E27FC236}">
                <a16:creationId xmlns:a16="http://schemas.microsoft.com/office/drawing/2014/main" id="{46D29F0E-13E6-4C4B-BA59-3CBD37BF232C}"/>
              </a:ext>
            </a:extLst>
          </p:cNvPr>
          <p:cNvPicPr>
            <a:picLocks noChangeAspect="1"/>
          </p:cNvPicPr>
          <p:nvPr/>
        </p:nvPicPr>
        <p:blipFill>
          <a:blip r:embed="rId2"/>
          <a:stretch>
            <a:fillRect/>
          </a:stretch>
        </p:blipFill>
        <p:spPr>
          <a:xfrm>
            <a:off x="999744" y="6295830"/>
            <a:ext cx="2988269" cy="323675"/>
          </a:xfrm>
          <a:prstGeom prst="rect">
            <a:avLst/>
          </a:prstGeom>
        </p:spPr>
      </p:pic>
      <p:pic>
        <p:nvPicPr>
          <p:cNvPr id="7" name="Picture 6"/>
          <p:cNvPicPr>
            <a:picLocks noChangeAspect="1"/>
          </p:cNvPicPr>
          <p:nvPr/>
        </p:nvPicPr>
        <p:blipFill>
          <a:blip r:embed="rId3"/>
          <a:stretch>
            <a:fillRect/>
          </a:stretch>
        </p:blipFill>
        <p:spPr>
          <a:xfrm>
            <a:off x="6957690" y="1626807"/>
            <a:ext cx="3986177" cy="4066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3171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26AE76-D822-854C-9BE0-EC6B8D01197E}"/>
              </a:ext>
            </a:extLst>
          </p:cNvPr>
          <p:cNvSpPr>
            <a:spLocks noGrp="1"/>
          </p:cNvSpPr>
          <p:nvPr>
            <p:ph idx="1"/>
          </p:nvPr>
        </p:nvSpPr>
        <p:spPr>
          <a:xfrm>
            <a:off x="838200" y="1825625"/>
            <a:ext cx="5136338" cy="4351338"/>
          </a:xfrm>
        </p:spPr>
        <p:txBody>
          <a:bodyPr/>
          <a:lstStyle/>
          <a:p>
            <a:r>
              <a:rPr lang="en-US" dirty="0"/>
              <a:t>Ensure your Registration form works well</a:t>
            </a:r>
          </a:p>
          <a:p>
            <a:r>
              <a:rPr lang="en-US" dirty="0"/>
              <a:t>Sign-up yourself and D-Group Leaders</a:t>
            </a:r>
          </a:p>
          <a:p>
            <a:r>
              <a:rPr lang="en-US" dirty="0"/>
              <a:t>Recruit and have students sign-up</a:t>
            </a:r>
          </a:p>
          <a:p>
            <a:r>
              <a:rPr lang="en-US" dirty="0"/>
              <a:t>Books – students can order or you can order in large quantities</a:t>
            </a:r>
          </a:p>
        </p:txBody>
      </p:sp>
      <p:sp>
        <p:nvSpPr>
          <p:cNvPr id="3" name="Title 2">
            <a:extLst>
              <a:ext uri="{FF2B5EF4-FFF2-40B4-BE49-F238E27FC236}">
                <a16:creationId xmlns:a16="http://schemas.microsoft.com/office/drawing/2014/main" id="{612731F5-3F52-544A-888A-8BF5927ACA1E}"/>
              </a:ext>
            </a:extLst>
          </p:cNvPr>
          <p:cNvSpPr>
            <a:spLocks noGrp="1"/>
          </p:cNvSpPr>
          <p:nvPr>
            <p:ph type="title"/>
          </p:nvPr>
        </p:nvSpPr>
        <p:spPr>
          <a:xfrm>
            <a:off x="838199" y="365125"/>
            <a:ext cx="11461512" cy="1325563"/>
          </a:xfrm>
        </p:spPr>
        <p:txBody>
          <a:bodyPr/>
          <a:lstStyle/>
          <a:p>
            <a:r>
              <a:rPr lang="en-US" dirty="0"/>
              <a:t>Step 3 – Start preparing and recruiting</a:t>
            </a:r>
          </a:p>
        </p:txBody>
      </p:sp>
      <p:cxnSp>
        <p:nvCxnSpPr>
          <p:cNvPr id="5" name="Straight Connector 4">
            <a:extLst>
              <a:ext uri="{FF2B5EF4-FFF2-40B4-BE49-F238E27FC236}">
                <a16:creationId xmlns:a16="http://schemas.microsoft.com/office/drawing/2014/main" id="{E8606E0E-E612-1642-B1F1-E8AFAF5C1699}"/>
              </a:ext>
            </a:extLst>
          </p:cNvPr>
          <p:cNvCxnSpPr>
            <a:cxnSpLocks/>
          </p:cNvCxnSpPr>
          <p:nvPr/>
        </p:nvCxnSpPr>
        <p:spPr>
          <a:xfrm>
            <a:off x="999744" y="6077546"/>
            <a:ext cx="11192256" cy="0"/>
          </a:xfrm>
          <a:prstGeom prst="line">
            <a:avLst/>
          </a:prstGeom>
          <a:ln w="3175">
            <a:solidFill>
              <a:srgbClr val="E7833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6B20231-E5DF-E349-BD51-88409BA2D9F6}"/>
              </a:ext>
            </a:extLst>
          </p:cNvPr>
          <p:cNvSpPr txBox="1"/>
          <p:nvPr/>
        </p:nvSpPr>
        <p:spPr>
          <a:xfrm>
            <a:off x="13874496" y="6510528"/>
            <a:ext cx="288862" cy="369332"/>
          </a:xfrm>
          <a:prstGeom prst="rect">
            <a:avLst/>
          </a:prstGeom>
          <a:noFill/>
        </p:spPr>
        <p:txBody>
          <a:bodyPr wrap="none" rtlCol="0">
            <a:spAutoFit/>
          </a:bodyPr>
          <a:lstStyle/>
          <a:p>
            <a:r>
              <a:rPr lang="en-US" dirty="0"/>
              <a:t>v</a:t>
            </a:r>
          </a:p>
        </p:txBody>
      </p:sp>
      <p:pic>
        <p:nvPicPr>
          <p:cNvPr id="8" name="Picture 7">
            <a:extLst>
              <a:ext uri="{FF2B5EF4-FFF2-40B4-BE49-F238E27FC236}">
                <a16:creationId xmlns:a16="http://schemas.microsoft.com/office/drawing/2014/main" id="{46D29F0E-13E6-4C4B-BA59-3CBD37BF232C}"/>
              </a:ext>
            </a:extLst>
          </p:cNvPr>
          <p:cNvPicPr>
            <a:picLocks noChangeAspect="1"/>
          </p:cNvPicPr>
          <p:nvPr/>
        </p:nvPicPr>
        <p:blipFill>
          <a:blip r:embed="rId2"/>
          <a:stretch>
            <a:fillRect/>
          </a:stretch>
        </p:blipFill>
        <p:spPr>
          <a:xfrm>
            <a:off x="999744" y="6295830"/>
            <a:ext cx="2988269" cy="323675"/>
          </a:xfrm>
          <a:prstGeom prst="rect">
            <a:avLst/>
          </a:prstGeom>
        </p:spPr>
      </p:pic>
      <p:pic>
        <p:nvPicPr>
          <p:cNvPr id="11" name="Picture 10"/>
          <p:cNvPicPr>
            <a:picLocks noChangeAspect="1"/>
          </p:cNvPicPr>
          <p:nvPr/>
        </p:nvPicPr>
        <p:blipFill>
          <a:blip r:embed="rId3"/>
          <a:stretch>
            <a:fillRect/>
          </a:stretch>
        </p:blipFill>
        <p:spPr>
          <a:xfrm>
            <a:off x="6802128" y="1454156"/>
            <a:ext cx="3820038" cy="52539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31503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2731F5-3F52-544A-888A-8BF5927ACA1E}"/>
              </a:ext>
            </a:extLst>
          </p:cNvPr>
          <p:cNvSpPr>
            <a:spLocks noGrp="1"/>
          </p:cNvSpPr>
          <p:nvPr>
            <p:ph type="title"/>
          </p:nvPr>
        </p:nvSpPr>
        <p:spPr>
          <a:xfrm>
            <a:off x="838199" y="365125"/>
            <a:ext cx="11461512" cy="1325563"/>
          </a:xfrm>
        </p:spPr>
        <p:txBody>
          <a:bodyPr/>
          <a:lstStyle/>
          <a:p>
            <a:r>
              <a:rPr lang="en-US" dirty="0"/>
              <a:t>Step 4 – Project and D-Group Resources</a:t>
            </a:r>
          </a:p>
        </p:txBody>
      </p:sp>
      <p:cxnSp>
        <p:nvCxnSpPr>
          <p:cNvPr id="5" name="Straight Connector 4">
            <a:extLst>
              <a:ext uri="{FF2B5EF4-FFF2-40B4-BE49-F238E27FC236}">
                <a16:creationId xmlns:a16="http://schemas.microsoft.com/office/drawing/2014/main" id="{E8606E0E-E612-1642-B1F1-E8AFAF5C1699}"/>
              </a:ext>
            </a:extLst>
          </p:cNvPr>
          <p:cNvCxnSpPr>
            <a:cxnSpLocks/>
          </p:cNvCxnSpPr>
          <p:nvPr/>
        </p:nvCxnSpPr>
        <p:spPr>
          <a:xfrm>
            <a:off x="999744" y="6077546"/>
            <a:ext cx="11192256" cy="0"/>
          </a:xfrm>
          <a:prstGeom prst="line">
            <a:avLst/>
          </a:prstGeom>
          <a:ln w="3175">
            <a:solidFill>
              <a:srgbClr val="E7833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6B20231-E5DF-E349-BD51-88409BA2D9F6}"/>
              </a:ext>
            </a:extLst>
          </p:cNvPr>
          <p:cNvSpPr txBox="1"/>
          <p:nvPr/>
        </p:nvSpPr>
        <p:spPr>
          <a:xfrm>
            <a:off x="13874496" y="6510528"/>
            <a:ext cx="288862" cy="369332"/>
          </a:xfrm>
          <a:prstGeom prst="rect">
            <a:avLst/>
          </a:prstGeom>
          <a:noFill/>
        </p:spPr>
        <p:txBody>
          <a:bodyPr wrap="none" rtlCol="0">
            <a:spAutoFit/>
          </a:bodyPr>
          <a:lstStyle/>
          <a:p>
            <a:r>
              <a:rPr lang="en-US" dirty="0"/>
              <a:t>v</a:t>
            </a:r>
          </a:p>
        </p:txBody>
      </p:sp>
      <p:pic>
        <p:nvPicPr>
          <p:cNvPr id="4" name="Picture 3"/>
          <p:cNvPicPr>
            <a:picLocks noChangeAspect="1"/>
          </p:cNvPicPr>
          <p:nvPr/>
        </p:nvPicPr>
        <p:blipFill>
          <a:blip r:embed="rId2"/>
          <a:stretch>
            <a:fillRect/>
          </a:stretch>
        </p:blipFill>
        <p:spPr>
          <a:xfrm>
            <a:off x="159206" y="1690688"/>
            <a:ext cx="5499252" cy="3840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3"/>
          <a:stretch>
            <a:fillRect/>
          </a:stretch>
        </p:blipFill>
        <p:spPr>
          <a:xfrm>
            <a:off x="4117662" y="2129600"/>
            <a:ext cx="4235767" cy="48794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4"/>
          <a:stretch>
            <a:fillRect/>
          </a:stretch>
        </p:blipFill>
        <p:spPr>
          <a:xfrm>
            <a:off x="7136711" y="2836000"/>
            <a:ext cx="3840656" cy="4519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57334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26AE76-D822-854C-9BE0-EC6B8D01197E}"/>
              </a:ext>
            </a:extLst>
          </p:cNvPr>
          <p:cNvSpPr>
            <a:spLocks noGrp="1"/>
          </p:cNvSpPr>
          <p:nvPr>
            <p:ph idx="1"/>
          </p:nvPr>
        </p:nvSpPr>
        <p:spPr/>
        <p:txBody>
          <a:bodyPr/>
          <a:lstStyle/>
          <a:p>
            <a:r>
              <a:rPr lang="en-US" dirty="0"/>
              <a:t>Students need training</a:t>
            </a:r>
          </a:p>
          <a:p>
            <a:r>
              <a:rPr lang="en-US" dirty="0"/>
              <a:t>Gear up, not down, for summer</a:t>
            </a:r>
          </a:p>
          <a:p>
            <a:r>
              <a:rPr lang="en-US" dirty="0"/>
              <a:t>Prepare them for coming back in the fall to labor</a:t>
            </a:r>
          </a:p>
          <a:p>
            <a:r>
              <a:rPr lang="en-US" dirty="0" err="1"/>
              <a:t>Covid</a:t>
            </a:r>
            <a:r>
              <a:rPr lang="en-US" dirty="0"/>
              <a:t> has spread us out so much</a:t>
            </a:r>
          </a:p>
          <a:p>
            <a:r>
              <a:rPr lang="en-US" dirty="0"/>
              <a:t>We put all the pieces together for you</a:t>
            </a:r>
          </a:p>
          <a:p>
            <a:r>
              <a:rPr lang="en-US" dirty="0"/>
              <a:t>More flexibility</a:t>
            </a:r>
          </a:p>
          <a:p>
            <a:r>
              <a:rPr lang="en-US" dirty="0"/>
              <a:t>You are the director of your project </a:t>
            </a:r>
          </a:p>
          <a:p>
            <a:r>
              <a:rPr lang="en-US" dirty="0"/>
              <a:t>Matthew 28 and Matthew 9—Jesus lays out the problem &amp; the solution! </a:t>
            </a:r>
          </a:p>
        </p:txBody>
      </p:sp>
      <p:sp>
        <p:nvSpPr>
          <p:cNvPr id="3" name="Title 2">
            <a:extLst>
              <a:ext uri="{FF2B5EF4-FFF2-40B4-BE49-F238E27FC236}">
                <a16:creationId xmlns:a16="http://schemas.microsoft.com/office/drawing/2014/main" id="{612731F5-3F52-544A-888A-8BF5927ACA1E}"/>
              </a:ext>
            </a:extLst>
          </p:cNvPr>
          <p:cNvSpPr>
            <a:spLocks noGrp="1"/>
          </p:cNvSpPr>
          <p:nvPr>
            <p:ph type="title"/>
          </p:nvPr>
        </p:nvSpPr>
        <p:spPr/>
        <p:txBody>
          <a:bodyPr/>
          <a:lstStyle/>
          <a:p>
            <a:r>
              <a:rPr lang="en-US" dirty="0"/>
              <a:t>Why Global Project?</a:t>
            </a:r>
          </a:p>
        </p:txBody>
      </p:sp>
      <p:cxnSp>
        <p:nvCxnSpPr>
          <p:cNvPr id="5" name="Straight Connector 4">
            <a:extLst>
              <a:ext uri="{FF2B5EF4-FFF2-40B4-BE49-F238E27FC236}">
                <a16:creationId xmlns:a16="http://schemas.microsoft.com/office/drawing/2014/main" id="{E8606E0E-E612-1642-B1F1-E8AFAF5C1699}"/>
              </a:ext>
            </a:extLst>
          </p:cNvPr>
          <p:cNvCxnSpPr>
            <a:cxnSpLocks/>
          </p:cNvCxnSpPr>
          <p:nvPr/>
        </p:nvCxnSpPr>
        <p:spPr>
          <a:xfrm>
            <a:off x="999744" y="6077546"/>
            <a:ext cx="11192256" cy="0"/>
          </a:xfrm>
          <a:prstGeom prst="line">
            <a:avLst/>
          </a:prstGeom>
          <a:ln w="3175">
            <a:solidFill>
              <a:srgbClr val="E7833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6B20231-E5DF-E349-BD51-88409BA2D9F6}"/>
              </a:ext>
            </a:extLst>
          </p:cNvPr>
          <p:cNvSpPr txBox="1"/>
          <p:nvPr/>
        </p:nvSpPr>
        <p:spPr>
          <a:xfrm>
            <a:off x="13874496" y="6510528"/>
            <a:ext cx="288862" cy="369332"/>
          </a:xfrm>
          <a:prstGeom prst="rect">
            <a:avLst/>
          </a:prstGeom>
          <a:noFill/>
        </p:spPr>
        <p:txBody>
          <a:bodyPr wrap="none" rtlCol="0">
            <a:spAutoFit/>
          </a:bodyPr>
          <a:lstStyle/>
          <a:p>
            <a:r>
              <a:rPr lang="en-US" dirty="0"/>
              <a:t>v</a:t>
            </a:r>
          </a:p>
        </p:txBody>
      </p:sp>
      <p:pic>
        <p:nvPicPr>
          <p:cNvPr id="8" name="Picture 7">
            <a:extLst>
              <a:ext uri="{FF2B5EF4-FFF2-40B4-BE49-F238E27FC236}">
                <a16:creationId xmlns:a16="http://schemas.microsoft.com/office/drawing/2014/main" id="{46D29F0E-13E6-4C4B-BA59-3CBD37BF232C}"/>
              </a:ext>
            </a:extLst>
          </p:cNvPr>
          <p:cNvPicPr>
            <a:picLocks noChangeAspect="1"/>
          </p:cNvPicPr>
          <p:nvPr/>
        </p:nvPicPr>
        <p:blipFill>
          <a:blip r:embed="rId2"/>
          <a:stretch>
            <a:fillRect/>
          </a:stretch>
        </p:blipFill>
        <p:spPr>
          <a:xfrm>
            <a:off x="999744" y="6295830"/>
            <a:ext cx="2988269" cy="323675"/>
          </a:xfrm>
          <a:prstGeom prst="rect">
            <a:avLst/>
          </a:prstGeom>
        </p:spPr>
      </p:pic>
    </p:spTree>
    <p:extLst>
      <p:ext uri="{BB962C8B-B14F-4D97-AF65-F5344CB8AC3E}">
        <p14:creationId xmlns:p14="http://schemas.microsoft.com/office/powerpoint/2010/main" val="1273116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26AE76-D822-854C-9BE0-EC6B8D01197E}"/>
              </a:ext>
            </a:extLst>
          </p:cNvPr>
          <p:cNvSpPr>
            <a:spLocks noGrp="1"/>
          </p:cNvSpPr>
          <p:nvPr>
            <p:ph idx="1"/>
          </p:nvPr>
        </p:nvSpPr>
        <p:spPr/>
        <p:txBody>
          <a:bodyPr/>
          <a:lstStyle/>
          <a:p>
            <a:r>
              <a:rPr lang="en-US" dirty="0"/>
              <a:t>Gaining God’s vision for your life</a:t>
            </a:r>
          </a:p>
          <a:p>
            <a:r>
              <a:rPr lang="en-US" dirty="0"/>
              <a:t>Building the right foundation for your life</a:t>
            </a:r>
          </a:p>
          <a:p>
            <a:r>
              <a:rPr lang="en-US" dirty="0"/>
              <a:t>Becoming a faithful witness for Christ</a:t>
            </a:r>
          </a:p>
          <a:p>
            <a:r>
              <a:rPr lang="en-US" dirty="0"/>
              <a:t>Beginning to disciple believers</a:t>
            </a:r>
          </a:p>
          <a:p>
            <a:r>
              <a:rPr lang="en-US" dirty="0"/>
              <a:t>Transforming into a World Changer </a:t>
            </a:r>
          </a:p>
        </p:txBody>
      </p:sp>
      <p:sp>
        <p:nvSpPr>
          <p:cNvPr id="3" name="Title 2">
            <a:extLst>
              <a:ext uri="{FF2B5EF4-FFF2-40B4-BE49-F238E27FC236}">
                <a16:creationId xmlns:a16="http://schemas.microsoft.com/office/drawing/2014/main" id="{612731F5-3F52-544A-888A-8BF5927ACA1E}"/>
              </a:ext>
            </a:extLst>
          </p:cNvPr>
          <p:cNvSpPr>
            <a:spLocks noGrp="1"/>
          </p:cNvSpPr>
          <p:nvPr>
            <p:ph type="title"/>
          </p:nvPr>
        </p:nvSpPr>
        <p:spPr/>
        <p:txBody>
          <a:bodyPr/>
          <a:lstStyle/>
          <a:p>
            <a:r>
              <a:rPr lang="en-US" dirty="0"/>
              <a:t>Five Themes for the Summer</a:t>
            </a:r>
          </a:p>
        </p:txBody>
      </p:sp>
      <p:cxnSp>
        <p:nvCxnSpPr>
          <p:cNvPr id="5" name="Straight Connector 4">
            <a:extLst>
              <a:ext uri="{FF2B5EF4-FFF2-40B4-BE49-F238E27FC236}">
                <a16:creationId xmlns:a16="http://schemas.microsoft.com/office/drawing/2014/main" id="{E8606E0E-E612-1642-B1F1-E8AFAF5C1699}"/>
              </a:ext>
            </a:extLst>
          </p:cNvPr>
          <p:cNvCxnSpPr>
            <a:cxnSpLocks/>
          </p:cNvCxnSpPr>
          <p:nvPr/>
        </p:nvCxnSpPr>
        <p:spPr>
          <a:xfrm>
            <a:off x="999744" y="6077546"/>
            <a:ext cx="11192256" cy="0"/>
          </a:xfrm>
          <a:prstGeom prst="line">
            <a:avLst/>
          </a:prstGeom>
          <a:ln w="3175">
            <a:solidFill>
              <a:srgbClr val="E7833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6B20231-E5DF-E349-BD51-88409BA2D9F6}"/>
              </a:ext>
            </a:extLst>
          </p:cNvPr>
          <p:cNvSpPr txBox="1"/>
          <p:nvPr/>
        </p:nvSpPr>
        <p:spPr>
          <a:xfrm>
            <a:off x="13874496" y="6510528"/>
            <a:ext cx="288862" cy="369332"/>
          </a:xfrm>
          <a:prstGeom prst="rect">
            <a:avLst/>
          </a:prstGeom>
          <a:noFill/>
        </p:spPr>
        <p:txBody>
          <a:bodyPr wrap="none" rtlCol="0">
            <a:spAutoFit/>
          </a:bodyPr>
          <a:lstStyle/>
          <a:p>
            <a:r>
              <a:rPr lang="en-US" dirty="0"/>
              <a:t>v</a:t>
            </a:r>
          </a:p>
        </p:txBody>
      </p:sp>
      <p:pic>
        <p:nvPicPr>
          <p:cNvPr id="8" name="Picture 7">
            <a:extLst>
              <a:ext uri="{FF2B5EF4-FFF2-40B4-BE49-F238E27FC236}">
                <a16:creationId xmlns:a16="http://schemas.microsoft.com/office/drawing/2014/main" id="{46D29F0E-13E6-4C4B-BA59-3CBD37BF232C}"/>
              </a:ext>
            </a:extLst>
          </p:cNvPr>
          <p:cNvPicPr>
            <a:picLocks noChangeAspect="1"/>
          </p:cNvPicPr>
          <p:nvPr/>
        </p:nvPicPr>
        <p:blipFill>
          <a:blip r:embed="rId2"/>
          <a:stretch>
            <a:fillRect/>
          </a:stretch>
        </p:blipFill>
        <p:spPr>
          <a:xfrm>
            <a:off x="999744" y="6295830"/>
            <a:ext cx="2988269" cy="323675"/>
          </a:xfrm>
          <a:prstGeom prst="rect">
            <a:avLst/>
          </a:prstGeom>
        </p:spPr>
      </p:pic>
    </p:spTree>
    <p:extLst>
      <p:ext uri="{BB962C8B-B14F-4D97-AF65-F5344CB8AC3E}">
        <p14:creationId xmlns:p14="http://schemas.microsoft.com/office/powerpoint/2010/main" val="2830161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26AE76-D822-854C-9BE0-EC6B8D01197E}"/>
              </a:ext>
            </a:extLst>
          </p:cNvPr>
          <p:cNvSpPr>
            <a:spLocks noGrp="1"/>
          </p:cNvSpPr>
          <p:nvPr>
            <p:ph idx="1"/>
          </p:nvPr>
        </p:nvSpPr>
        <p:spPr>
          <a:xfrm>
            <a:off x="838200" y="1481559"/>
            <a:ext cx="10515600" cy="4695404"/>
          </a:xfrm>
        </p:spPr>
        <p:txBody>
          <a:bodyPr>
            <a:normAutofit fontScale="85000" lnSpcReduction="20000"/>
          </a:bodyPr>
          <a:lstStyle/>
          <a:p>
            <a:pPr marL="0" indent="0">
              <a:buNone/>
            </a:pPr>
            <a:r>
              <a:rPr lang="en-US" b="1" dirty="0">
                <a:latin typeface="+mn-lt"/>
              </a:rPr>
              <a:t>1. Large group meeting (Project Director facilitates)</a:t>
            </a:r>
          </a:p>
          <a:p>
            <a:pPr lvl="1"/>
            <a:r>
              <a:rPr lang="en-US" dirty="0">
                <a:latin typeface="+mn-lt"/>
              </a:rPr>
              <a:t>Watch/listen to talks</a:t>
            </a:r>
          </a:p>
          <a:p>
            <a:pPr lvl="1"/>
            <a:r>
              <a:rPr lang="en-US" dirty="0">
                <a:latin typeface="+mn-lt"/>
              </a:rPr>
              <a:t>Small group discussion w/questions provided</a:t>
            </a:r>
          </a:p>
          <a:p>
            <a:pPr lvl="1"/>
            <a:r>
              <a:rPr lang="en-US" dirty="0">
                <a:latin typeface="+mn-lt"/>
              </a:rPr>
              <a:t>Worship, testimonies, announcements, etc…</a:t>
            </a:r>
            <a:br>
              <a:rPr lang="en-US" dirty="0">
                <a:latin typeface="+mn-lt"/>
              </a:rPr>
            </a:br>
            <a:endParaRPr lang="en-US" dirty="0">
              <a:latin typeface="+mn-lt"/>
            </a:endParaRPr>
          </a:p>
          <a:p>
            <a:pPr marL="0" indent="0">
              <a:buNone/>
            </a:pPr>
            <a:r>
              <a:rPr lang="en-US" b="1" dirty="0">
                <a:latin typeface="+mn-lt"/>
              </a:rPr>
              <a:t>2. Discipleship group meeting (D-group leader facilitates) </a:t>
            </a:r>
          </a:p>
          <a:p>
            <a:pPr lvl="1"/>
            <a:r>
              <a:rPr lang="en-US" dirty="0">
                <a:latin typeface="+mn-lt"/>
              </a:rPr>
              <a:t>Read/discuss chapters from Fuel and the Flame w/questions provided</a:t>
            </a:r>
          </a:p>
          <a:p>
            <a:pPr lvl="1"/>
            <a:r>
              <a:rPr lang="en-US" dirty="0">
                <a:latin typeface="+mn-lt"/>
              </a:rPr>
              <a:t>Prepare/discuss inductive bible study</a:t>
            </a:r>
          </a:p>
          <a:p>
            <a:pPr lvl="1"/>
            <a:r>
              <a:rPr lang="en-US" dirty="0">
                <a:latin typeface="+mn-lt"/>
              </a:rPr>
              <a:t>Recite memory verse</a:t>
            </a:r>
          </a:p>
          <a:p>
            <a:pPr lvl="1"/>
            <a:r>
              <a:rPr lang="en-US" dirty="0">
                <a:latin typeface="+mn-lt"/>
              </a:rPr>
              <a:t>Prayer/encouragement/accountabilities </a:t>
            </a:r>
            <a:br>
              <a:rPr lang="en-US" dirty="0">
                <a:latin typeface="+mn-lt"/>
              </a:rPr>
            </a:br>
            <a:endParaRPr lang="en-US" dirty="0">
              <a:latin typeface="+mn-lt"/>
            </a:endParaRPr>
          </a:p>
          <a:p>
            <a:pPr marL="0" indent="0">
              <a:buNone/>
            </a:pPr>
            <a:r>
              <a:rPr lang="en-US" sz="2400" b="1" dirty="0">
                <a:latin typeface="+mn-lt"/>
              </a:rPr>
              <a:t>3. Suggested additional weekly activities</a:t>
            </a:r>
          </a:p>
          <a:p>
            <a:pPr lvl="1"/>
            <a:r>
              <a:rPr lang="en-US" sz="2200" dirty="0">
                <a:latin typeface="+mn-lt"/>
              </a:rPr>
              <a:t>1 on 1 time w/each participant</a:t>
            </a:r>
          </a:p>
          <a:p>
            <a:pPr lvl="1"/>
            <a:r>
              <a:rPr lang="en-US" sz="2200" dirty="0">
                <a:latin typeface="+mn-lt"/>
              </a:rPr>
              <a:t>World Christian night (prayer for the world, mission mobilization talk, mission testimonial)</a:t>
            </a:r>
          </a:p>
          <a:p>
            <a:pPr lvl="1"/>
            <a:r>
              <a:rPr lang="en-US" sz="2200" dirty="0">
                <a:latin typeface="+mn-lt"/>
              </a:rPr>
              <a:t>Small group outreach (each participant starts a weekly group w/peers to practice recruiting/leading/witnessing)</a:t>
            </a:r>
          </a:p>
          <a:p>
            <a:pPr lvl="1"/>
            <a:r>
              <a:rPr lang="en-US" sz="2200" dirty="0">
                <a:latin typeface="+mn-lt"/>
              </a:rPr>
              <a:t>D-Group training night</a:t>
            </a:r>
            <a:r>
              <a:rPr lang="en-US" dirty="0">
                <a:latin typeface="+mn-lt"/>
              </a:rPr>
              <a:t> </a:t>
            </a:r>
          </a:p>
        </p:txBody>
      </p:sp>
      <p:sp>
        <p:nvSpPr>
          <p:cNvPr id="3" name="Title 2">
            <a:extLst>
              <a:ext uri="{FF2B5EF4-FFF2-40B4-BE49-F238E27FC236}">
                <a16:creationId xmlns:a16="http://schemas.microsoft.com/office/drawing/2014/main" id="{612731F5-3F52-544A-888A-8BF5927ACA1E}"/>
              </a:ext>
            </a:extLst>
          </p:cNvPr>
          <p:cNvSpPr>
            <a:spLocks noGrp="1"/>
          </p:cNvSpPr>
          <p:nvPr>
            <p:ph type="title"/>
          </p:nvPr>
        </p:nvSpPr>
        <p:spPr>
          <a:xfrm>
            <a:off x="838200" y="365125"/>
            <a:ext cx="10515600" cy="897005"/>
          </a:xfrm>
        </p:spPr>
        <p:txBody>
          <a:bodyPr/>
          <a:lstStyle/>
          <a:p>
            <a:r>
              <a:rPr lang="en-US" dirty="0"/>
              <a:t>Project Components</a:t>
            </a:r>
          </a:p>
        </p:txBody>
      </p:sp>
      <p:cxnSp>
        <p:nvCxnSpPr>
          <p:cNvPr id="5" name="Straight Connector 4">
            <a:extLst>
              <a:ext uri="{FF2B5EF4-FFF2-40B4-BE49-F238E27FC236}">
                <a16:creationId xmlns:a16="http://schemas.microsoft.com/office/drawing/2014/main" id="{E8606E0E-E612-1642-B1F1-E8AFAF5C1699}"/>
              </a:ext>
            </a:extLst>
          </p:cNvPr>
          <p:cNvCxnSpPr>
            <a:cxnSpLocks/>
          </p:cNvCxnSpPr>
          <p:nvPr/>
        </p:nvCxnSpPr>
        <p:spPr>
          <a:xfrm>
            <a:off x="999744" y="6077546"/>
            <a:ext cx="11192256" cy="0"/>
          </a:xfrm>
          <a:prstGeom prst="line">
            <a:avLst/>
          </a:prstGeom>
          <a:ln w="3175">
            <a:solidFill>
              <a:srgbClr val="E7833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6B20231-E5DF-E349-BD51-88409BA2D9F6}"/>
              </a:ext>
            </a:extLst>
          </p:cNvPr>
          <p:cNvSpPr txBox="1"/>
          <p:nvPr/>
        </p:nvSpPr>
        <p:spPr>
          <a:xfrm>
            <a:off x="13874496" y="6510528"/>
            <a:ext cx="288862" cy="369332"/>
          </a:xfrm>
          <a:prstGeom prst="rect">
            <a:avLst/>
          </a:prstGeom>
          <a:noFill/>
        </p:spPr>
        <p:txBody>
          <a:bodyPr wrap="none" rtlCol="0">
            <a:spAutoFit/>
          </a:bodyPr>
          <a:lstStyle/>
          <a:p>
            <a:r>
              <a:rPr lang="en-US" dirty="0"/>
              <a:t>v</a:t>
            </a:r>
          </a:p>
        </p:txBody>
      </p:sp>
      <p:pic>
        <p:nvPicPr>
          <p:cNvPr id="8" name="Picture 7">
            <a:extLst>
              <a:ext uri="{FF2B5EF4-FFF2-40B4-BE49-F238E27FC236}">
                <a16:creationId xmlns:a16="http://schemas.microsoft.com/office/drawing/2014/main" id="{46D29F0E-13E6-4C4B-BA59-3CBD37BF232C}"/>
              </a:ext>
            </a:extLst>
          </p:cNvPr>
          <p:cNvPicPr>
            <a:picLocks noChangeAspect="1"/>
          </p:cNvPicPr>
          <p:nvPr/>
        </p:nvPicPr>
        <p:blipFill>
          <a:blip r:embed="rId2"/>
          <a:stretch>
            <a:fillRect/>
          </a:stretch>
        </p:blipFill>
        <p:spPr>
          <a:xfrm>
            <a:off x="999744" y="6295830"/>
            <a:ext cx="2988269" cy="323675"/>
          </a:xfrm>
          <a:prstGeom prst="rect">
            <a:avLst/>
          </a:prstGeom>
        </p:spPr>
      </p:pic>
    </p:spTree>
    <p:extLst>
      <p:ext uri="{BB962C8B-B14F-4D97-AF65-F5344CB8AC3E}">
        <p14:creationId xmlns:p14="http://schemas.microsoft.com/office/powerpoint/2010/main" val="3442099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857638a498_0_6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125000"/>
              </a:lnSpc>
              <a:spcBef>
                <a:spcPts val="0"/>
              </a:spcBef>
              <a:spcAft>
                <a:spcPts val="0"/>
              </a:spcAft>
              <a:buClr>
                <a:srgbClr val="4D4D4D"/>
              </a:buClr>
              <a:buSzPts val="2200"/>
              <a:buChar char="•"/>
            </a:pPr>
            <a:r>
              <a:rPr lang="en-US" dirty="0"/>
              <a:t>You as project leaders manage and lead your D-Groups</a:t>
            </a:r>
          </a:p>
          <a:p>
            <a:pPr marL="228600" lvl="0" indent="-228600" algn="l" rtl="0">
              <a:lnSpc>
                <a:spcPct val="125000"/>
              </a:lnSpc>
              <a:spcBef>
                <a:spcPts val="0"/>
              </a:spcBef>
              <a:spcAft>
                <a:spcPts val="0"/>
              </a:spcAft>
              <a:buClr>
                <a:srgbClr val="4D4D4D"/>
              </a:buClr>
              <a:buSzPts val="2200"/>
              <a:buChar char="•"/>
            </a:pPr>
            <a:r>
              <a:rPr lang="en-US" sz="2400" b="1" dirty="0"/>
              <a:t>Weekly Prep</a:t>
            </a:r>
          </a:p>
          <a:p>
            <a:pPr marL="685800" lvl="1" indent="-228600">
              <a:lnSpc>
                <a:spcPct val="125000"/>
              </a:lnSpc>
              <a:spcBef>
                <a:spcPts val="0"/>
              </a:spcBef>
              <a:buSzPts val="2200"/>
            </a:pPr>
            <a:r>
              <a:rPr lang="en-US" dirty="0"/>
              <a:t>Read </a:t>
            </a:r>
            <a:r>
              <a:rPr lang="en-US" i="1" dirty="0"/>
              <a:t>The Fuel and the Flame</a:t>
            </a:r>
          </a:p>
          <a:p>
            <a:pPr marL="685800" lvl="1" indent="-228600">
              <a:lnSpc>
                <a:spcPct val="125000"/>
              </a:lnSpc>
              <a:spcBef>
                <a:spcPts val="0"/>
              </a:spcBef>
              <a:buSzPts val="2200"/>
            </a:pPr>
            <a:r>
              <a:rPr lang="en-US" dirty="0"/>
              <a:t>Utilize Inductive Bible Study method</a:t>
            </a:r>
          </a:p>
          <a:p>
            <a:pPr marL="228600" indent="-228600">
              <a:lnSpc>
                <a:spcPct val="125000"/>
              </a:lnSpc>
              <a:spcBef>
                <a:spcPts val="0"/>
              </a:spcBef>
            </a:pPr>
            <a:r>
              <a:rPr lang="en-US" sz="2400" b="1" dirty="0"/>
              <a:t>D-Group Time</a:t>
            </a:r>
          </a:p>
          <a:p>
            <a:pPr marL="685800" lvl="1" indent="-228600">
              <a:lnSpc>
                <a:spcPct val="125000"/>
              </a:lnSpc>
              <a:spcBef>
                <a:spcPts val="0"/>
              </a:spcBef>
            </a:pPr>
            <a:r>
              <a:rPr lang="en-US" dirty="0"/>
              <a:t>Discuss </a:t>
            </a:r>
            <a:r>
              <a:rPr lang="en-US" i="1" dirty="0"/>
              <a:t>The Fuel and the Flame</a:t>
            </a:r>
          </a:p>
          <a:p>
            <a:pPr marL="685800" lvl="1" indent="-228600">
              <a:lnSpc>
                <a:spcPct val="125000"/>
              </a:lnSpc>
              <a:spcBef>
                <a:spcPts val="0"/>
              </a:spcBef>
            </a:pPr>
            <a:r>
              <a:rPr lang="en-US" dirty="0"/>
              <a:t>Prayer and Accountability (outreach, stewarding time, purity)</a:t>
            </a:r>
          </a:p>
          <a:p>
            <a:pPr marL="685800" lvl="1" indent="-228600">
              <a:lnSpc>
                <a:spcPct val="125000"/>
              </a:lnSpc>
              <a:spcBef>
                <a:spcPts val="0"/>
              </a:spcBef>
            </a:pPr>
            <a:r>
              <a:rPr lang="en-US" dirty="0"/>
              <a:t>Bible study (facilitated discussion by D-Group leader)</a:t>
            </a:r>
            <a:endParaRPr dirty="0"/>
          </a:p>
        </p:txBody>
      </p:sp>
      <p:sp>
        <p:nvSpPr>
          <p:cNvPr id="154" name="Google Shape;154;g857638a498_0_6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3A3A3"/>
              </a:buClr>
              <a:buSzPts val="4400"/>
              <a:buFont typeface="Arial"/>
              <a:buNone/>
            </a:pPr>
            <a:r>
              <a:rPr lang="en-US" dirty="0"/>
              <a:t>Discipleship Groups (D-Groups)</a:t>
            </a:r>
            <a:endParaRPr dirty="0"/>
          </a:p>
        </p:txBody>
      </p:sp>
      <p:cxnSp>
        <p:nvCxnSpPr>
          <p:cNvPr id="156" name="Google Shape;156;g857638a498_0_69"/>
          <p:cNvCxnSpPr/>
          <p:nvPr/>
        </p:nvCxnSpPr>
        <p:spPr>
          <a:xfrm>
            <a:off x="999744" y="6077546"/>
            <a:ext cx="11192400" cy="0"/>
          </a:xfrm>
          <a:prstGeom prst="straightConnector1">
            <a:avLst/>
          </a:prstGeom>
          <a:noFill/>
          <a:ln w="9525" cap="flat" cmpd="sng">
            <a:solidFill>
              <a:srgbClr val="E78333"/>
            </a:solidFill>
            <a:prstDash val="solid"/>
            <a:miter lim="800000"/>
            <a:headEnd type="none" w="sm" len="sm"/>
            <a:tailEnd type="none" w="sm" len="sm"/>
          </a:ln>
        </p:spPr>
      </p:cxnSp>
      <p:sp>
        <p:nvSpPr>
          <p:cNvPr id="158" name="Google Shape;158;g857638a498_0_69"/>
          <p:cNvSpPr txBox="1"/>
          <p:nvPr/>
        </p:nvSpPr>
        <p:spPr>
          <a:xfrm>
            <a:off x="13874495" y="6510528"/>
            <a:ext cx="2889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v</a:t>
            </a: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5065" y="795894"/>
            <a:ext cx="1917196" cy="296294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9236045" y="4274570"/>
            <a:ext cx="2374707" cy="1700596"/>
          </a:xfrm>
          <a:prstGeom prst="rect">
            <a:avLst/>
          </a:prstGeom>
        </p:spPr>
      </p:pic>
      <p:pic>
        <p:nvPicPr>
          <p:cNvPr id="10" name="Picture 9">
            <a:extLst>
              <a:ext uri="{FF2B5EF4-FFF2-40B4-BE49-F238E27FC236}">
                <a16:creationId xmlns:a16="http://schemas.microsoft.com/office/drawing/2014/main" id="{75810C20-4D65-BF45-9930-E8968314323A}"/>
              </a:ext>
            </a:extLst>
          </p:cNvPr>
          <p:cNvPicPr>
            <a:picLocks noChangeAspect="1"/>
          </p:cNvPicPr>
          <p:nvPr/>
        </p:nvPicPr>
        <p:blipFill>
          <a:blip r:embed="rId5"/>
          <a:stretch>
            <a:fillRect/>
          </a:stretch>
        </p:blipFill>
        <p:spPr>
          <a:xfrm>
            <a:off x="10002162" y="6345488"/>
            <a:ext cx="1351638" cy="224361"/>
          </a:xfrm>
          <a:prstGeom prst="rect">
            <a:avLst/>
          </a:prstGeom>
        </p:spPr>
      </p:pic>
      <p:pic>
        <p:nvPicPr>
          <p:cNvPr id="11" name="Picture 10">
            <a:extLst>
              <a:ext uri="{FF2B5EF4-FFF2-40B4-BE49-F238E27FC236}">
                <a16:creationId xmlns:a16="http://schemas.microsoft.com/office/drawing/2014/main" id="{DC42332D-44F8-F842-A7DB-825813E3BE03}"/>
              </a:ext>
            </a:extLst>
          </p:cNvPr>
          <p:cNvPicPr>
            <a:picLocks noChangeAspect="1"/>
          </p:cNvPicPr>
          <p:nvPr/>
        </p:nvPicPr>
        <p:blipFill>
          <a:blip r:embed="rId6"/>
          <a:stretch>
            <a:fillRect/>
          </a:stretch>
        </p:blipFill>
        <p:spPr>
          <a:xfrm>
            <a:off x="999744" y="6290618"/>
            <a:ext cx="2988269" cy="302494"/>
          </a:xfrm>
          <a:prstGeom prst="rect">
            <a:avLst/>
          </a:prstGeom>
        </p:spPr>
      </p:pic>
    </p:spTree>
    <p:extLst>
      <p:ext uri="{BB962C8B-B14F-4D97-AF65-F5344CB8AC3E}">
        <p14:creationId xmlns:p14="http://schemas.microsoft.com/office/powerpoint/2010/main" val="4103313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857638a498_0_69"/>
          <p:cNvSpPr txBox="1">
            <a:spLocks noGrp="1"/>
          </p:cNvSpPr>
          <p:nvPr>
            <p:ph type="body" idx="1"/>
          </p:nvPr>
        </p:nvSpPr>
        <p:spPr>
          <a:xfrm>
            <a:off x="838199" y="1825625"/>
            <a:ext cx="7093527"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150000"/>
              </a:lnSpc>
              <a:spcBef>
                <a:spcPts val="0"/>
              </a:spcBef>
              <a:spcAft>
                <a:spcPts val="0"/>
              </a:spcAft>
              <a:buClr>
                <a:srgbClr val="4D4D4D"/>
              </a:buClr>
              <a:buSzPts val="2200"/>
              <a:buChar char="•"/>
            </a:pPr>
            <a:r>
              <a:rPr lang="en-US" sz="2800" dirty="0"/>
              <a:t>Evangelism – 4 week study</a:t>
            </a:r>
          </a:p>
          <a:p>
            <a:pPr marL="228600" lvl="0" indent="-228600" algn="l" rtl="0">
              <a:lnSpc>
                <a:spcPct val="150000"/>
              </a:lnSpc>
              <a:spcBef>
                <a:spcPts val="0"/>
              </a:spcBef>
              <a:spcAft>
                <a:spcPts val="0"/>
              </a:spcAft>
              <a:buClr>
                <a:srgbClr val="4D4D4D"/>
              </a:buClr>
              <a:buSzPts val="2200"/>
              <a:buChar char="•"/>
            </a:pPr>
            <a:r>
              <a:rPr lang="en-US" sz="2800" dirty="0"/>
              <a:t>Mission Mobilization – 7 week study</a:t>
            </a:r>
          </a:p>
          <a:p>
            <a:pPr marL="228600" lvl="0" indent="-228600" algn="l" rtl="0">
              <a:lnSpc>
                <a:spcPct val="110000"/>
              </a:lnSpc>
              <a:spcBef>
                <a:spcPts val="0"/>
              </a:spcBef>
              <a:spcAft>
                <a:spcPts val="0"/>
              </a:spcAft>
              <a:buClr>
                <a:srgbClr val="4D4D4D"/>
              </a:buClr>
              <a:buSzPts val="2200"/>
              <a:buChar char="•"/>
            </a:pPr>
            <a:r>
              <a:rPr lang="en-US" sz="2800" dirty="0"/>
              <a:t>Purity Group – Freedom Fight’s </a:t>
            </a:r>
            <a:br>
              <a:rPr lang="en-US" sz="2800" dirty="0"/>
            </a:br>
            <a:r>
              <a:rPr lang="en-US" sz="2800" dirty="0"/>
              <a:t>30 Day Challenge</a:t>
            </a:r>
            <a:endParaRPr sz="2800" dirty="0"/>
          </a:p>
        </p:txBody>
      </p:sp>
      <p:sp>
        <p:nvSpPr>
          <p:cNvPr id="154" name="Google Shape;154;g857638a498_0_69"/>
          <p:cNvSpPr txBox="1">
            <a:spLocks noGrp="1"/>
          </p:cNvSpPr>
          <p:nvPr>
            <p:ph type="title"/>
          </p:nvPr>
        </p:nvSpPr>
        <p:spPr>
          <a:xfrm>
            <a:off x="838200" y="365125"/>
            <a:ext cx="668274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3A3A3"/>
              </a:buClr>
              <a:buSzPts val="4400"/>
              <a:buFont typeface="Arial"/>
              <a:buNone/>
            </a:pPr>
            <a:r>
              <a:rPr lang="en-US" dirty="0"/>
              <a:t>Outreach Initiative</a:t>
            </a:r>
            <a:endParaRPr dirty="0"/>
          </a:p>
        </p:txBody>
      </p:sp>
      <p:cxnSp>
        <p:nvCxnSpPr>
          <p:cNvPr id="156" name="Google Shape;156;g857638a498_0_69"/>
          <p:cNvCxnSpPr/>
          <p:nvPr/>
        </p:nvCxnSpPr>
        <p:spPr>
          <a:xfrm>
            <a:off x="999744" y="6077546"/>
            <a:ext cx="11192400" cy="0"/>
          </a:xfrm>
          <a:prstGeom prst="straightConnector1">
            <a:avLst/>
          </a:prstGeom>
          <a:noFill/>
          <a:ln w="9525" cap="flat" cmpd="sng">
            <a:solidFill>
              <a:srgbClr val="E78333"/>
            </a:solidFill>
            <a:prstDash val="solid"/>
            <a:miter lim="800000"/>
            <a:headEnd type="none" w="sm" len="sm"/>
            <a:tailEnd type="none" w="sm" len="sm"/>
          </a:ln>
        </p:spPr>
      </p:cxnSp>
      <p:sp>
        <p:nvSpPr>
          <p:cNvPr id="158" name="Google Shape;158;g857638a498_0_69"/>
          <p:cNvSpPr txBox="1"/>
          <p:nvPr/>
        </p:nvSpPr>
        <p:spPr>
          <a:xfrm>
            <a:off x="13874495" y="6510528"/>
            <a:ext cx="2889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v</a:t>
            </a:r>
            <a:endParaRPr dirty="0"/>
          </a:p>
        </p:txBody>
      </p:sp>
      <p:pic>
        <p:nvPicPr>
          <p:cNvPr id="5" name="Picture 4"/>
          <p:cNvPicPr>
            <a:picLocks noChangeAspect="1"/>
          </p:cNvPicPr>
          <p:nvPr/>
        </p:nvPicPr>
        <p:blipFill>
          <a:blip r:embed="rId3"/>
          <a:stretch>
            <a:fillRect/>
          </a:stretch>
        </p:blipFill>
        <p:spPr>
          <a:xfrm>
            <a:off x="6623138" y="4434213"/>
            <a:ext cx="5481165" cy="15440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4"/>
          <a:stretch>
            <a:fillRect/>
          </a:stretch>
        </p:blipFill>
        <p:spPr>
          <a:xfrm>
            <a:off x="7989753" y="340271"/>
            <a:ext cx="4114550" cy="162668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5"/>
          <a:stretch>
            <a:fillRect/>
          </a:stretch>
        </p:blipFill>
        <p:spPr>
          <a:xfrm>
            <a:off x="8515033" y="2145231"/>
            <a:ext cx="3589270" cy="211070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75810C20-4D65-BF45-9930-E8968314323A}"/>
              </a:ext>
            </a:extLst>
          </p:cNvPr>
          <p:cNvPicPr>
            <a:picLocks noChangeAspect="1"/>
          </p:cNvPicPr>
          <p:nvPr/>
        </p:nvPicPr>
        <p:blipFill>
          <a:blip r:embed="rId6"/>
          <a:stretch>
            <a:fillRect/>
          </a:stretch>
        </p:blipFill>
        <p:spPr>
          <a:xfrm>
            <a:off x="10002162" y="6345488"/>
            <a:ext cx="1351638" cy="224361"/>
          </a:xfrm>
          <a:prstGeom prst="rect">
            <a:avLst/>
          </a:prstGeom>
        </p:spPr>
      </p:pic>
      <p:pic>
        <p:nvPicPr>
          <p:cNvPr id="12" name="Picture 11">
            <a:extLst>
              <a:ext uri="{FF2B5EF4-FFF2-40B4-BE49-F238E27FC236}">
                <a16:creationId xmlns:a16="http://schemas.microsoft.com/office/drawing/2014/main" id="{DC42332D-44F8-F842-A7DB-825813E3BE03}"/>
              </a:ext>
            </a:extLst>
          </p:cNvPr>
          <p:cNvPicPr>
            <a:picLocks noChangeAspect="1"/>
          </p:cNvPicPr>
          <p:nvPr/>
        </p:nvPicPr>
        <p:blipFill>
          <a:blip r:embed="rId7"/>
          <a:stretch>
            <a:fillRect/>
          </a:stretch>
        </p:blipFill>
        <p:spPr>
          <a:xfrm>
            <a:off x="999744" y="6290618"/>
            <a:ext cx="2988269" cy="302494"/>
          </a:xfrm>
          <a:prstGeom prst="rect">
            <a:avLst/>
          </a:prstGeom>
        </p:spPr>
      </p:pic>
    </p:spTree>
    <p:extLst>
      <p:ext uri="{BB962C8B-B14F-4D97-AF65-F5344CB8AC3E}">
        <p14:creationId xmlns:p14="http://schemas.microsoft.com/office/powerpoint/2010/main" val="4086458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26AE76-D822-854C-9BE0-EC6B8D01197E}"/>
              </a:ext>
            </a:extLst>
          </p:cNvPr>
          <p:cNvSpPr>
            <a:spLocks noGrp="1"/>
          </p:cNvSpPr>
          <p:nvPr>
            <p:ph idx="1"/>
          </p:nvPr>
        </p:nvSpPr>
        <p:spPr/>
        <p:txBody>
          <a:bodyPr>
            <a:normAutofit/>
          </a:bodyPr>
          <a:lstStyle/>
          <a:p>
            <a:pPr lvl="1"/>
            <a:r>
              <a:rPr lang="en-US" dirty="0"/>
              <a:t>Large Group meeting (90-120 minutes)</a:t>
            </a:r>
          </a:p>
          <a:p>
            <a:pPr lvl="1"/>
            <a:r>
              <a:rPr lang="en-US" dirty="0"/>
              <a:t>D-Group meeting (120 minutes)</a:t>
            </a:r>
          </a:p>
          <a:p>
            <a:pPr lvl="1"/>
            <a:r>
              <a:rPr lang="en-US" dirty="0"/>
              <a:t>D-Group meeting preparation (120 minutes for Bible Study and F&amp;F reading)</a:t>
            </a:r>
          </a:p>
          <a:p>
            <a:pPr lvl="1"/>
            <a:r>
              <a:rPr lang="en-US" dirty="0"/>
              <a:t>One on one (60 minutes)</a:t>
            </a:r>
          </a:p>
          <a:p>
            <a:pPr marL="0" indent="0">
              <a:buNone/>
            </a:pPr>
            <a:r>
              <a:rPr lang="en-US" dirty="0"/>
              <a:t>	Total (6.5-7 hours)</a:t>
            </a:r>
          </a:p>
          <a:p>
            <a:pPr marL="0" indent="0">
              <a:buNone/>
            </a:pPr>
            <a:endParaRPr lang="en-US" dirty="0"/>
          </a:p>
          <a:p>
            <a:pPr lvl="1"/>
            <a:r>
              <a:rPr lang="en-US" dirty="0"/>
              <a:t>Outreach initiative (120 minutes: 60 for prep and 60 for leading)</a:t>
            </a:r>
          </a:p>
          <a:p>
            <a:pPr marL="0" indent="0">
              <a:buNone/>
            </a:pPr>
            <a:endParaRPr lang="en-US" dirty="0"/>
          </a:p>
          <a:p>
            <a:pPr marL="0" indent="0">
              <a:buNone/>
            </a:pPr>
            <a:r>
              <a:rPr lang="en-US" dirty="0"/>
              <a:t>Grand Total (7.5 - 8.5 hours) </a:t>
            </a:r>
          </a:p>
          <a:p>
            <a:pPr marL="0" indent="0">
              <a:buNone/>
            </a:pPr>
            <a:endParaRPr lang="en-US" dirty="0"/>
          </a:p>
        </p:txBody>
      </p:sp>
      <p:sp>
        <p:nvSpPr>
          <p:cNvPr id="3" name="Title 2">
            <a:extLst>
              <a:ext uri="{FF2B5EF4-FFF2-40B4-BE49-F238E27FC236}">
                <a16:creationId xmlns:a16="http://schemas.microsoft.com/office/drawing/2014/main" id="{612731F5-3F52-544A-888A-8BF5927ACA1E}"/>
              </a:ext>
            </a:extLst>
          </p:cNvPr>
          <p:cNvSpPr>
            <a:spLocks noGrp="1"/>
          </p:cNvSpPr>
          <p:nvPr>
            <p:ph type="title"/>
          </p:nvPr>
        </p:nvSpPr>
        <p:spPr/>
        <p:txBody>
          <a:bodyPr/>
          <a:lstStyle/>
          <a:p>
            <a:r>
              <a:rPr lang="en-US" dirty="0"/>
              <a:t>Weekly Time Commitments for Participants</a:t>
            </a:r>
          </a:p>
        </p:txBody>
      </p:sp>
      <p:cxnSp>
        <p:nvCxnSpPr>
          <p:cNvPr id="5" name="Straight Connector 4">
            <a:extLst>
              <a:ext uri="{FF2B5EF4-FFF2-40B4-BE49-F238E27FC236}">
                <a16:creationId xmlns:a16="http://schemas.microsoft.com/office/drawing/2014/main" id="{E8606E0E-E612-1642-B1F1-E8AFAF5C1699}"/>
              </a:ext>
            </a:extLst>
          </p:cNvPr>
          <p:cNvCxnSpPr>
            <a:cxnSpLocks/>
          </p:cNvCxnSpPr>
          <p:nvPr/>
        </p:nvCxnSpPr>
        <p:spPr>
          <a:xfrm>
            <a:off x="999744" y="6077546"/>
            <a:ext cx="11192256" cy="0"/>
          </a:xfrm>
          <a:prstGeom prst="line">
            <a:avLst/>
          </a:prstGeom>
          <a:ln w="3175">
            <a:solidFill>
              <a:srgbClr val="E7833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6B20231-E5DF-E349-BD51-88409BA2D9F6}"/>
              </a:ext>
            </a:extLst>
          </p:cNvPr>
          <p:cNvSpPr txBox="1"/>
          <p:nvPr/>
        </p:nvSpPr>
        <p:spPr>
          <a:xfrm>
            <a:off x="13874496" y="6510528"/>
            <a:ext cx="288862" cy="369332"/>
          </a:xfrm>
          <a:prstGeom prst="rect">
            <a:avLst/>
          </a:prstGeom>
          <a:noFill/>
        </p:spPr>
        <p:txBody>
          <a:bodyPr wrap="none" rtlCol="0">
            <a:spAutoFit/>
          </a:bodyPr>
          <a:lstStyle/>
          <a:p>
            <a:r>
              <a:rPr lang="en-US" dirty="0"/>
              <a:t>v</a:t>
            </a:r>
          </a:p>
        </p:txBody>
      </p:sp>
      <p:pic>
        <p:nvPicPr>
          <p:cNvPr id="8" name="Picture 7">
            <a:extLst>
              <a:ext uri="{FF2B5EF4-FFF2-40B4-BE49-F238E27FC236}">
                <a16:creationId xmlns:a16="http://schemas.microsoft.com/office/drawing/2014/main" id="{46D29F0E-13E6-4C4B-BA59-3CBD37BF232C}"/>
              </a:ext>
            </a:extLst>
          </p:cNvPr>
          <p:cNvPicPr>
            <a:picLocks noChangeAspect="1"/>
          </p:cNvPicPr>
          <p:nvPr/>
        </p:nvPicPr>
        <p:blipFill>
          <a:blip r:embed="rId2"/>
          <a:stretch>
            <a:fillRect/>
          </a:stretch>
        </p:blipFill>
        <p:spPr>
          <a:xfrm>
            <a:off x="999744" y="6295830"/>
            <a:ext cx="2988269" cy="323675"/>
          </a:xfrm>
          <a:prstGeom prst="rect">
            <a:avLst/>
          </a:prstGeom>
        </p:spPr>
      </p:pic>
    </p:spTree>
    <p:extLst>
      <p:ext uri="{BB962C8B-B14F-4D97-AF65-F5344CB8AC3E}">
        <p14:creationId xmlns:p14="http://schemas.microsoft.com/office/powerpoint/2010/main" val="2184378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838200" y="1825625"/>
            <a:ext cx="10515600" cy="4939560"/>
          </a:xfrm>
        </p:spPr>
        <p:txBody>
          <a:bodyPr>
            <a:normAutofit fontScale="85000" lnSpcReduction="10000"/>
          </a:bodyPr>
          <a:lstStyle/>
          <a:p>
            <a:pPr>
              <a:lnSpc>
                <a:spcPct val="120000"/>
              </a:lnSpc>
            </a:pPr>
            <a:r>
              <a:rPr lang="en-US" sz="2800" b="1" dirty="0">
                <a:latin typeface="+mn-lt"/>
              </a:rPr>
              <a:t>Prepare</a:t>
            </a:r>
            <a:r>
              <a:rPr lang="en-US" sz="2800" dirty="0">
                <a:latin typeface="+mn-lt"/>
              </a:rPr>
              <a:t>: </a:t>
            </a:r>
          </a:p>
          <a:p>
            <a:pPr lvl="1">
              <a:lnSpc>
                <a:spcPct val="120000"/>
              </a:lnSpc>
            </a:pPr>
            <a:r>
              <a:rPr lang="en-US" dirty="0">
                <a:latin typeface="+mn-lt"/>
              </a:rPr>
              <a:t>Pray that God would bring the right people into your group that you would help them grow closer to Christ this summer. Understand your staff’s expectations of you, and be well prepared each week to lead your D-Group discussions.</a:t>
            </a:r>
          </a:p>
          <a:p>
            <a:pPr>
              <a:lnSpc>
                <a:spcPct val="120000"/>
              </a:lnSpc>
            </a:pPr>
            <a:r>
              <a:rPr lang="en-US" sz="2800" b="1" dirty="0">
                <a:latin typeface="+mn-lt"/>
              </a:rPr>
              <a:t>Recruit</a:t>
            </a:r>
            <a:r>
              <a:rPr lang="en-US" sz="2800" dirty="0">
                <a:latin typeface="+mn-lt"/>
              </a:rPr>
              <a:t>: </a:t>
            </a:r>
          </a:p>
          <a:p>
            <a:pPr lvl="1">
              <a:lnSpc>
                <a:spcPct val="120000"/>
              </a:lnSpc>
            </a:pPr>
            <a:r>
              <a:rPr lang="en-US" dirty="0">
                <a:latin typeface="+mn-lt"/>
              </a:rPr>
              <a:t>Recruit to your Global Project and especially to your D-Group if your Project host has asked that of you. People will only say yes to this project if they are asked by someone.</a:t>
            </a:r>
          </a:p>
          <a:p>
            <a:pPr>
              <a:lnSpc>
                <a:spcPct val="120000"/>
              </a:lnSpc>
            </a:pPr>
            <a:r>
              <a:rPr lang="en-US" sz="2800" b="1" dirty="0">
                <a:latin typeface="+mn-lt"/>
              </a:rPr>
              <a:t>Lead</a:t>
            </a:r>
            <a:r>
              <a:rPr lang="en-US" sz="2800" dirty="0">
                <a:latin typeface="+mn-lt"/>
              </a:rPr>
              <a:t>: </a:t>
            </a:r>
          </a:p>
          <a:p>
            <a:pPr lvl="1">
              <a:lnSpc>
                <a:spcPct val="120000"/>
              </a:lnSpc>
            </a:pPr>
            <a:r>
              <a:rPr lang="en-US" dirty="0">
                <a:latin typeface="+mn-lt"/>
              </a:rPr>
              <a:t>Be a great facilitator of your D-Group meetings, not monopolizing the conversation. Your role is to help your participants discover what God is teaching them, not to preach to them. </a:t>
            </a:r>
          </a:p>
          <a:p>
            <a:pPr lvl="1">
              <a:lnSpc>
                <a:spcPct val="120000"/>
              </a:lnSpc>
            </a:pPr>
            <a:r>
              <a:rPr lang="en-US" dirty="0">
                <a:latin typeface="+mn-lt"/>
              </a:rPr>
              <a:t>Schedule time to meet with each of your D-Group participants individually every week or every other week. </a:t>
            </a:r>
          </a:p>
          <a:p>
            <a:pPr lvl="1">
              <a:lnSpc>
                <a:spcPct val="120000"/>
              </a:lnSpc>
            </a:pPr>
            <a:r>
              <a:rPr lang="en-US" dirty="0">
                <a:latin typeface="+mn-lt"/>
              </a:rPr>
              <a:t>Work with your project leader to determine goals for this time. Considering practicing the 5R Coaching Model — Relate, Reflect, Refocus, Resource, Review.</a:t>
            </a:r>
          </a:p>
          <a:p>
            <a:pPr>
              <a:lnSpc>
                <a:spcPct val="120000"/>
              </a:lnSpc>
            </a:pPr>
            <a:endParaRPr lang="en-US" dirty="0">
              <a:latin typeface="+mn-lt"/>
            </a:endParaRPr>
          </a:p>
        </p:txBody>
      </p:sp>
      <p:sp>
        <p:nvSpPr>
          <p:cNvPr id="3" name="Title 2"/>
          <p:cNvSpPr>
            <a:spLocks noGrp="1"/>
          </p:cNvSpPr>
          <p:nvPr>
            <p:ph type="title"/>
          </p:nvPr>
        </p:nvSpPr>
        <p:spPr/>
        <p:txBody>
          <a:bodyPr/>
          <a:lstStyle/>
          <a:p>
            <a:r>
              <a:rPr lang="en-US" dirty="0"/>
              <a:t>D-Group Leaders Role</a:t>
            </a:r>
          </a:p>
        </p:txBody>
      </p:sp>
    </p:spTree>
    <p:extLst>
      <p:ext uri="{BB962C8B-B14F-4D97-AF65-F5344CB8AC3E}">
        <p14:creationId xmlns:p14="http://schemas.microsoft.com/office/powerpoint/2010/main" val="263052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963886" y="455584"/>
            <a:ext cx="6428300" cy="5965842"/>
          </a:xfrm>
        </p:spPr>
        <p:txBody>
          <a:bodyPr>
            <a:normAutofit/>
          </a:bodyPr>
          <a:lstStyle/>
          <a:p>
            <a:pPr marL="88900" indent="0">
              <a:buNone/>
            </a:pPr>
            <a:r>
              <a:rPr lang="en-US" sz="2800" b="1" dirty="0"/>
              <a:t>Go to our Global Project website for all D-Group Resources</a:t>
            </a:r>
          </a:p>
          <a:p>
            <a:pPr marL="88900" indent="0">
              <a:buNone/>
            </a:pPr>
            <a:endParaRPr lang="en-US" dirty="0"/>
          </a:p>
          <a:p>
            <a:pPr marL="88900" indent="0">
              <a:buNone/>
            </a:pPr>
            <a:endParaRPr lang="en-US" dirty="0"/>
          </a:p>
          <a:p>
            <a:r>
              <a:rPr lang="en-US" dirty="0"/>
              <a:t>Download </a:t>
            </a:r>
            <a:r>
              <a:rPr lang="en-US" i="1" dirty="0"/>
              <a:t>The Fuel and the Flame</a:t>
            </a:r>
          </a:p>
          <a:p>
            <a:r>
              <a:rPr lang="en-US" dirty="0"/>
              <a:t>Download your D-Group Leaders Notebook</a:t>
            </a:r>
          </a:p>
          <a:p>
            <a:r>
              <a:rPr lang="en-US" dirty="0"/>
              <a:t>Watch and Download Inductive Bible Study resources and other leader resources</a:t>
            </a:r>
          </a:p>
          <a:p>
            <a:r>
              <a:rPr lang="en-US" dirty="0"/>
              <a:t>Prep the Outreach initiative, so you can explain it well</a:t>
            </a:r>
          </a:p>
        </p:txBody>
      </p:sp>
      <p:pic>
        <p:nvPicPr>
          <p:cNvPr id="7" name="Picture 6">
            <a:extLst>
              <a:ext uri="{FF2B5EF4-FFF2-40B4-BE49-F238E27FC236}">
                <a16:creationId xmlns:a16="http://schemas.microsoft.com/office/drawing/2014/main" id="{8544952C-6089-0943-A7DE-D84E27A816F8}"/>
              </a:ext>
            </a:extLst>
          </p:cNvPr>
          <p:cNvPicPr>
            <a:picLocks noChangeAspect="1"/>
          </p:cNvPicPr>
          <p:nvPr/>
        </p:nvPicPr>
        <p:blipFill>
          <a:blip r:embed="rId3"/>
          <a:stretch>
            <a:fillRect/>
          </a:stretch>
        </p:blipFill>
        <p:spPr>
          <a:xfrm>
            <a:off x="253817" y="223039"/>
            <a:ext cx="3713085" cy="64119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25079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TotalTime>
  <Words>694</Words>
  <Application>Microsoft Macintosh PowerPoint</Application>
  <PresentationFormat>Widescreen</PresentationFormat>
  <Paragraphs>99</Paragraphs>
  <Slides>14</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Niveau Grotesk Regular</vt:lpstr>
      <vt:lpstr>Office Theme</vt:lpstr>
      <vt:lpstr>PowerPoint Presentation</vt:lpstr>
      <vt:lpstr>Why Global Project?</vt:lpstr>
      <vt:lpstr>Five Themes for the Summer</vt:lpstr>
      <vt:lpstr>Project Components</vt:lpstr>
      <vt:lpstr>Discipleship Groups (D-Groups)</vt:lpstr>
      <vt:lpstr>Outreach Initiative</vt:lpstr>
      <vt:lpstr>Weekly Time Commitments for Participants</vt:lpstr>
      <vt:lpstr>D-Group Leaders Role</vt:lpstr>
      <vt:lpstr>PowerPoint Presentation</vt:lpstr>
      <vt:lpstr>PowerPoint Presentation</vt:lpstr>
      <vt:lpstr>Step 1 – Interest Form</vt:lpstr>
      <vt:lpstr>Step 2 – Registration Set-Up Form</vt:lpstr>
      <vt:lpstr>Step 3 – Start preparing and recruiting</vt:lpstr>
      <vt:lpstr>Step 4 – Project and D-Group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19</cp:revision>
  <dcterms:created xsi:type="dcterms:W3CDTF">2020-05-15T19:55:02Z</dcterms:created>
  <dcterms:modified xsi:type="dcterms:W3CDTF">2021-05-05T17:22:00Z</dcterms:modified>
</cp:coreProperties>
</file>